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5"/>
  </p:notesMasterIdLst>
  <p:sldIdLst>
    <p:sldId id="256" r:id="rId2"/>
    <p:sldId id="315" r:id="rId3"/>
    <p:sldId id="316" r:id="rId4"/>
    <p:sldId id="318" r:id="rId5"/>
    <p:sldId id="317" r:id="rId6"/>
    <p:sldId id="319" r:id="rId7"/>
    <p:sldId id="320" r:id="rId8"/>
    <p:sldId id="321" r:id="rId9"/>
    <p:sldId id="322" r:id="rId10"/>
    <p:sldId id="323" r:id="rId11"/>
    <p:sldId id="325" r:id="rId12"/>
    <p:sldId id="326" r:id="rId13"/>
    <p:sldId id="324" r:id="rId14"/>
  </p:sldIdLst>
  <p:sldSz cx="9144000" cy="5143500" type="screen16x9"/>
  <p:notesSz cx="6858000" cy="9144000"/>
  <p:embeddedFontLst>
    <p:embeddedFont>
      <p:font typeface="Darker Grotesque Medium" panose="020B0604020202020204" charset="0"/>
      <p:regular r:id="rId16"/>
      <p:bold r:id="rId17"/>
    </p:embeddedFont>
    <p:embeddedFont>
      <p:font typeface="Libre Franklin ExtraBold" pitchFamily="2" charset="0"/>
      <p:bold r:id="rId18"/>
      <p:boldItalic r:id="rId19"/>
    </p:embeddedFont>
    <p:embeddedFont>
      <p:font typeface="Roboto Condensed Light" panose="02000000000000000000" pitchFamily="2" charset="0"/>
      <p:regular r:id="rId20"/>
      <p: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0CB3AEC-D94F-4B2E-8B6C-A8F3E30C68F0}">
  <a:tblStyle styleId="{50CB3AEC-D94F-4B2E-8B6C-A8F3E30C68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5" d="100"/>
          <a:sy n="85" d="100"/>
        </p:scale>
        <p:origin x="738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e86373ed3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e86373ed3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5400000">
            <a:off x="3974802" y="4829402"/>
            <a:ext cx="120107" cy="120092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2700000">
            <a:off x="531604" y="124738"/>
            <a:ext cx="150468" cy="150468"/>
          </a:xfrm>
          <a:custGeom>
            <a:avLst/>
            <a:gdLst/>
            <a:ahLst/>
            <a:cxnLst/>
            <a:rect l="l" t="t" r="r" b="b"/>
            <a:pathLst>
              <a:path w="6395" h="6395" extrusionOk="0">
                <a:moveTo>
                  <a:pt x="2596" y="1"/>
                </a:moveTo>
                <a:lnTo>
                  <a:pt x="2596" y="2596"/>
                </a:lnTo>
                <a:lnTo>
                  <a:pt x="1" y="2596"/>
                </a:lnTo>
                <a:lnTo>
                  <a:pt x="1" y="3799"/>
                </a:lnTo>
                <a:lnTo>
                  <a:pt x="2596" y="3799"/>
                </a:lnTo>
                <a:lnTo>
                  <a:pt x="2596" y="6394"/>
                </a:lnTo>
                <a:lnTo>
                  <a:pt x="3799" y="6394"/>
                </a:lnTo>
                <a:lnTo>
                  <a:pt x="3799" y="3799"/>
                </a:lnTo>
                <a:lnTo>
                  <a:pt x="6394" y="3799"/>
                </a:lnTo>
                <a:lnTo>
                  <a:pt x="6394" y="2596"/>
                </a:lnTo>
                <a:lnTo>
                  <a:pt x="3799" y="2596"/>
                </a:lnTo>
                <a:lnTo>
                  <a:pt x="379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182155" y="4821002"/>
            <a:ext cx="136881" cy="136900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314295" y="4867643"/>
            <a:ext cx="585092" cy="79679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82" y="0"/>
                </a:moveTo>
                <a:lnTo>
                  <a:pt x="1" y="1893"/>
                </a:lnTo>
                <a:lnTo>
                  <a:pt x="334" y="2215"/>
                </a:lnTo>
                <a:lnTo>
                  <a:pt x="1882" y="655"/>
                </a:lnTo>
                <a:lnTo>
                  <a:pt x="3691" y="2489"/>
                </a:lnTo>
                <a:lnTo>
                  <a:pt x="5513" y="655"/>
                </a:lnTo>
                <a:lnTo>
                  <a:pt x="7323" y="2489"/>
                </a:lnTo>
                <a:lnTo>
                  <a:pt x="9145" y="655"/>
                </a:lnTo>
                <a:lnTo>
                  <a:pt x="10966" y="2489"/>
                </a:lnTo>
                <a:lnTo>
                  <a:pt x="12776" y="655"/>
                </a:lnTo>
                <a:lnTo>
                  <a:pt x="14598" y="2489"/>
                </a:lnTo>
                <a:lnTo>
                  <a:pt x="16407" y="655"/>
                </a:lnTo>
                <a:lnTo>
                  <a:pt x="17955" y="2215"/>
                </a:lnTo>
                <a:lnTo>
                  <a:pt x="18277" y="1893"/>
                </a:lnTo>
                <a:lnTo>
                  <a:pt x="16407" y="0"/>
                </a:lnTo>
                <a:lnTo>
                  <a:pt x="14598" y="1834"/>
                </a:lnTo>
                <a:lnTo>
                  <a:pt x="12776" y="0"/>
                </a:lnTo>
                <a:lnTo>
                  <a:pt x="10966" y="1846"/>
                </a:lnTo>
                <a:lnTo>
                  <a:pt x="9145" y="0"/>
                </a:lnTo>
                <a:lnTo>
                  <a:pt x="7323" y="1834"/>
                </a:lnTo>
                <a:lnTo>
                  <a:pt x="5513" y="0"/>
                </a:lnTo>
                <a:lnTo>
                  <a:pt x="3691" y="1846"/>
                </a:lnTo>
                <a:lnTo>
                  <a:pt x="188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 rot="-2532444">
            <a:off x="2807401" y="4642844"/>
            <a:ext cx="544954" cy="529275"/>
            <a:chOff x="493977" y="4202564"/>
            <a:chExt cx="544967" cy="529288"/>
          </a:xfrm>
        </p:grpSpPr>
        <p:sp>
          <p:nvSpPr>
            <p:cNvPr id="14" name="Google Shape;14;p2"/>
            <p:cNvSpPr/>
            <p:nvPr/>
          </p:nvSpPr>
          <p:spPr>
            <a:xfrm rot="2549225" flipH="1">
              <a:off x="574668" y="4292653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2549225" flipH="1">
              <a:off x="661236" y="4371942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2549225" flipH="1">
              <a:off x="747549" y="4450984"/>
              <a:ext cx="38128" cy="32686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2549225" flipH="1">
              <a:off x="833830" y="453002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2549225" flipH="1">
              <a:off x="920115" y="460905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2549225" flipH="1">
              <a:off x="649189" y="421111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2549225" flipH="1">
              <a:off x="735758" y="429040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2549225" flipH="1">
              <a:off x="822071" y="4369445"/>
              <a:ext cx="38128" cy="33038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2549225" flipH="1">
              <a:off x="908352" y="4448486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2549225" flipH="1">
              <a:off x="994637" y="4527517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2549225" flipH="1">
              <a:off x="500103" y="437391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2549225" flipH="1">
              <a:off x="586671" y="445320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2549225" flipH="1">
              <a:off x="672984" y="4532249"/>
              <a:ext cx="38128" cy="32974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2549225" flipH="1">
              <a:off x="759265" y="4611290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2549225" flipH="1">
              <a:off x="845550" y="4690321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9;p2"/>
          <p:cNvGrpSpPr/>
          <p:nvPr/>
        </p:nvGrpSpPr>
        <p:grpSpPr>
          <a:xfrm flipH="1">
            <a:off x="153544" y="114578"/>
            <a:ext cx="279631" cy="259804"/>
            <a:chOff x="6672" y="3464315"/>
            <a:chExt cx="279631" cy="259804"/>
          </a:xfrm>
        </p:grpSpPr>
        <p:sp>
          <p:nvSpPr>
            <p:cNvPr id="30" name="Google Shape;30;p2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785798" y="4625472"/>
            <a:ext cx="156808" cy="329221"/>
            <a:chOff x="1567241" y="4124224"/>
            <a:chExt cx="213025" cy="447250"/>
          </a:xfrm>
        </p:grpSpPr>
        <p:sp>
          <p:nvSpPr>
            <p:cNvPr id="40" name="Google Shape;40;p2"/>
            <p:cNvSpPr/>
            <p:nvPr/>
          </p:nvSpPr>
          <p:spPr>
            <a:xfrm rot="2700000">
              <a:off x="1598508" y="4389576"/>
              <a:ext cx="150491" cy="150773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700000">
              <a:off x="1598508" y="4155351"/>
              <a:ext cx="150491" cy="150773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42;p2"/>
          <p:cNvSpPr/>
          <p:nvPr/>
        </p:nvSpPr>
        <p:spPr>
          <a:xfrm flipH="1">
            <a:off x="8870241" y="1977238"/>
            <a:ext cx="134279" cy="134531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" name="Google Shape;43;p2"/>
          <p:cNvGrpSpPr/>
          <p:nvPr/>
        </p:nvGrpSpPr>
        <p:grpSpPr>
          <a:xfrm flipH="1">
            <a:off x="8869411" y="2607575"/>
            <a:ext cx="135900" cy="390284"/>
            <a:chOff x="179009" y="2072968"/>
            <a:chExt cx="190870" cy="548151"/>
          </a:xfrm>
        </p:grpSpPr>
        <p:sp>
          <p:nvSpPr>
            <p:cNvPr id="44" name="Google Shape;44;p2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/>
          <p:nvPr/>
        </p:nvSpPr>
        <p:spPr>
          <a:xfrm rot="5400000" flipH="1">
            <a:off x="143520" y="3786033"/>
            <a:ext cx="299680" cy="300226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2"/>
          <p:cNvGrpSpPr/>
          <p:nvPr/>
        </p:nvGrpSpPr>
        <p:grpSpPr>
          <a:xfrm flipH="1">
            <a:off x="154042" y="2195508"/>
            <a:ext cx="135900" cy="390284"/>
            <a:chOff x="179009" y="2072968"/>
            <a:chExt cx="190870" cy="548151"/>
          </a:xfrm>
        </p:grpSpPr>
        <p:sp>
          <p:nvSpPr>
            <p:cNvPr id="48" name="Google Shape;48;p2"/>
            <p:cNvSpPr/>
            <p:nvPr/>
          </p:nvSpPr>
          <p:spPr>
            <a:xfrm>
              <a:off x="179009" y="2072968"/>
              <a:ext cx="190870" cy="190870"/>
            </a:xfrm>
            <a:custGeom>
              <a:avLst/>
              <a:gdLst/>
              <a:ahLst/>
              <a:cxnLst/>
              <a:rect l="l" t="t" r="r" b="b"/>
              <a:pathLst>
                <a:path w="5954" h="5954" extrusionOk="0">
                  <a:moveTo>
                    <a:pt x="941" y="1"/>
                  </a:moveTo>
                  <a:lnTo>
                    <a:pt x="0" y="953"/>
                  </a:lnTo>
                  <a:lnTo>
                    <a:pt x="2036" y="2977"/>
                  </a:lnTo>
                  <a:lnTo>
                    <a:pt x="0" y="5013"/>
                  </a:lnTo>
                  <a:lnTo>
                    <a:pt x="941" y="5954"/>
                  </a:lnTo>
                  <a:lnTo>
                    <a:pt x="2977" y="3930"/>
                  </a:lnTo>
                  <a:lnTo>
                    <a:pt x="5013" y="5954"/>
                  </a:lnTo>
                  <a:lnTo>
                    <a:pt x="5953" y="5013"/>
                  </a:lnTo>
                  <a:lnTo>
                    <a:pt x="3929" y="2977"/>
                  </a:lnTo>
                  <a:lnTo>
                    <a:pt x="5953" y="953"/>
                  </a:lnTo>
                  <a:lnTo>
                    <a:pt x="5013" y="1"/>
                  </a:lnTo>
                  <a:lnTo>
                    <a:pt x="2977" y="2037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79009" y="2429864"/>
              <a:ext cx="190870" cy="191255"/>
            </a:xfrm>
            <a:custGeom>
              <a:avLst/>
              <a:gdLst/>
              <a:ahLst/>
              <a:cxnLst/>
              <a:rect l="l" t="t" r="r" b="b"/>
              <a:pathLst>
                <a:path w="5954" h="5966" extrusionOk="0">
                  <a:moveTo>
                    <a:pt x="941" y="0"/>
                  </a:moveTo>
                  <a:lnTo>
                    <a:pt x="0" y="953"/>
                  </a:lnTo>
                  <a:lnTo>
                    <a:pt x="2036" y="2988"/>
                  </a:lnTo>
                  <a:lnTo>
                    <a:pt x="0" y="5013"/>
                  </a:lnTo>
                  <a:lnTo>
                    <a:pt x="941" y="5965"/>
                  </a:lnTo>
                  <a:lnTo>
                    <a:pt x="2977" y="3929"/>
                  </a:lnTo>
                  <a:lnTo>
                    <a:pt x="5013" y="5965"/>
                  </a:lnTo>
                  <a:lnTo>
                    <a:pt x="5953" y="5013"/>
                  </a:lnTo>
                  <a:lnTo>
                    <a:pt x="3929" y="2988"/>
                  </a:lnTo>
                  <a:lnTo>
                    <a:pt x="5953" y="953"/>
                  </a:lnTo>
                  <a:lnTo>
                    <a:pt x="5013" y="0"/>
                  </a:lnTo>
                  <a:lnTo>
                    <a:pt x="2977" y="2036"/>
                  </a:lnTo>
                  <a:lnTo>
                    <a:pt x="9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50;p2"/>
          <p:cNvGrpSpPr/>
          <p:nvPr/>
        </p:nvGrpSpPr>
        <p:grpSpPr>
          <a:xfrm rot="-5400000">
            <a:off x="8626967" y="56406"/>
            <a:ext cx="137396" cy="393815"/>
            <a:chOff x="8846561" y="2782361"/>
            <a:chExt cx="154517" cy="442886"/>
          </a:xfrm>
        </p:grpSpPr>
        <p:sp>
          <p:nvSpPr>
            <p:cNvPr id="51" name="Google Shape;51;p2"/>
            <p:cNvSpPr/>
            <p:nvPr/>
          </p:nvSpPr>
          <p:spPr>
            <a:xfrm>
              <a:off x="8846561" y="2782361"/>
              <a:ext cx="154517" cy="154132"/>
            </a:xfrm>
            <a:custGeom>
              <a:avLst/>
              <a:gdLst/>
              <a:ahLst/>
              <a:cxnLst/>
              <a:rect l="l" t="t" r="r" b="b"/>
              <a:pathLst>
                <a:path w="4823" h="4811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49"/>
                  </a:lnTo>
                  <a:lnTo>
                    <a:pt x="762" y="4811"/>
                  </a:lnTo>
                  <a:lnTo>
                    <a:pt x="2417" y="3168"/>
                  </a:lnTo>
                  <a:lnTo>
                    <a:pt x="4060" y="4811"/>
                  </a:lnTo>
                  <a:lnTo>
                    <a:pt x="4822" y="4049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8846561" y="3070730"/>
              <a:ext cx="154517" cy="154517"/>
            </a:xfrm>
            <a:custGeom>
              <a:avLst/>
              <a:gdLst/>
              <a:ahLst/>
              <a:cxnLst/>
              <a:rect l="l" t="t" r="r" b="b"/>
              <a:pathLst>
                <a:path w="4823" h="4823" extrusionOk="0">
                  <a:moveTo>
                    <a:pt x="762" y="1"/>
                  </a:moveTo>
                  <a:lnTo>
                    <a:pt x="0" y="763"/>
                  </a:lnTo>
                  <a:lnTo>
                    <a:pt x="1643" y="2406"/>
                  </a:lnTo>
                  <a:lnTo>
                    <a:pt x="0" y="4061"/>
                  </a:lnTo>
                  <a:lnTo>
                    <a:pt x="762" y="4823"/>
                  </a:lnTo>
                  <a:lnTo>
                    <a:pt x="2417" y="3180"/>
                  </a:lnTo>
                  <a:lnTo>
                    <a:pt x="4060" y="4823"/>
                  </a:lnTo>
                  <a:lnTo>
                    <a:pt x="4822" y="4061"/>
                  </a:lnTo>
                  <a:lnTo>
                    <a:pt x="3179" y="2406"/>
                  </a:lnTo>
                  <a:lnTo>
                    <a:pt x="4822" y="763"/>
                  </a:lnTo>
                  <a:lnTo>
                    <a:pt x="4060" y="1"/>
                  </a:lnTo>
                  <a:lnTo>
                    <a:pt x="2417" y="1644"/>
                  </a:lnTo>
                  <a:lnTo>
                    <a:pt x="7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2"/>
          <p:cNvGrpSpPr/>
          <p:nvPr/>
        </p:nvGrpSpPr>
        <p:grpSpPr>
          <a:xfrm>
            <a:off x="8822996" y="1251181"/>
            <a:ext cx="161109" cy="262684"/>
            <a:chOff x="8814523" y="4301099"/>
            <a:chExt cx="181204" cy="295450"/>
          </a:xfrm>
        </p:grpSpPr>
        <p:sp>
          <p:nvSpPr>
            <p:cNvPr id="54" name="Google Shape;54;p2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2"/>
          <p:cNvSpPr/>
          <p:nvPr/>
        </p:nvSpPr>
        <p:spPr>
          <a:xfrm rot="5400000">
            <a:off x="8564093" y="3768811"/>
            <a:ext cx="600135" cy="81778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"/>
          <p:cNvSpPr/>
          <p:nvPr/>
        </p:nvSpPr>
        <p:spPr>
          <a:xfrm rot="2464182">
            <a:off x="1630557" y="4832234"/>
            <a:ext cx="150487" cy="150487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"/>
          <p:cNvSpPr/>
          <p:nvPr/>
        </p:nvSpPr>
        <p:spPr>
          <a:xfrm>
            <a:off x="4647914" y="4733984"/>
            <a:ext cx="150487" cy="150791"/>
          </a:xfrm>
          <a:custGeom>
            <a:avLst/>
            <a:gdLst/>
            <a:ahLst/>
            <a:cxnLst/>
            <a:rect l="l" t="t" r="r" b="b"/>
            <a:pathLst>
              <a:path w="5954" h="5966" extrusionOk="0">
                <a:moveTo>
                  <a:pt x="941" y="0"/>
                </a:moveTo>
                <a:lnTo>
                  <a:pt x="0" y="953"/>
                </a:lnTo>
                <a:lnTo>
                  <a:pt x="2036" y="2988"/>
                </a:lnTo>
                <a:lnTo>
                  <a:pt x="0" y="5013"/>
                </a:lnTo>
                <a:lnTo>
                  <a:pt x="941" y="5965"/>
                </a:lnTo>
                <a:lnTo>
                  <a:pt x="2977" y="3929"/>
                </a:lnTo>
                <a:lnTo>
                  <a:pt x="5013" y="5965"/>
                </a:lnTo>
                <a:lnTo>
                  <a:pt x="5953" y="5013"/>
                </a:lnTo>
                <a:lnTo>
                  <a:pt x="3929" y="2988"/>
                </a:lnTo>
                <a:lnTo>
                  <a:pt x="5953" y="953"/>
                </a:lnTo>
                <a:lnTo>
                  <a:pt x="5013" y="0"/>
                </a:lnTo>
                <a:lnTo>
                  <a:pt x="2977" y="2036"/>
                </a:lnTo>
                <a:lnTo>
                  <a:pt x="94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2248404" y="124738"/>
            <a:ext cx="150474" cy="150474"/>
          </a:xfrm>
          <a:custGeom>
            <a:avLst/>
            <a:gdLst/>
            <a:ahLst/>
            <a:cxnLst/>
            <a:rect l="l" t="t" r="r" b="b"/>
            <a:pathLst>
              <a:path w="6395" h="6395" extrusionOk="0">
                <a:moveTo>
                  <a:pt x="2596" y="1"/>
                </a:moveTo>
                <a:lnTo>
                  <a:pt x="2596" y="2596"/>
                </a:lnTo>
                <a:lnTo>
                  <a:pt x="1" y="2596"/>
                </a:lnTo>
                <a:lnTo>
                  <a:pt x="1" y="3799"/>
                </a:lnTo>
                <a:lnTo>
                  <a:pt x="2596" y="3799"/>
                </a:lnTo>
                <a:lnTo>
                  <a:pt x="2596" y="6394"/>
                </a:lnTo>
                <a:lnTo>
                  <a:pt x="3799" y="6394"/>
                </a:lnTo>
                <a:lnTo>
                  <a:pt x="3799" y="3799"/>
                </a:lnTo>
                <a:lnTo>
                  <a:pt x="6394" y="3799"/>
                </a:lnTo>
                <a:lnTo>
                  <a:pt x="6394" y="2596"/>
                </a:lnTo>
                <a:lnTo>
                  <a:pt x="3799" y="2596"/>
                </a:lnTo>
                <a:lnTo>
                  <a:pt x="379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"/>
          <p:cNvSpPr/>
          <p:nvPr/>
        </p:nvSpPr>
        <p:spPr>
          <a:xfrm rot="5400000">
            <a:off x="5155419" y="4630761"/>
            <a:ext cx="357249" cy="357249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"/>
          <p:cNvSpPr/>
          <p:nvPr/>
        </p:nvSpPr>
        <p:spPr>
          <a:xfrm rot="5400129">
            <a:off x="8118521" y="4617124"/>
            <a:ext cx="345748" cy="345729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"/>
          <p:cNvSpPr/>
          <p:nvPr/>
        </p:nvSpPr>
        <p:spPr>
          <a:xfrm rot="10800000">
            <a:off x="1289121" y="4829079"/>
            <a:ext cx="156805" cy="156805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"/>
          <p:cNvSpPr/>
          <p:nvPr/>
        </p:nvSpPr>
        <p:spPr>
          <a:xfrm rot="151">
            <a:off x="5078186" y="186787"/>
            <a:ext cx="296372" cy="296366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2"/>
          <p:cNvSpPr/>
          <p:nvPr/>
        </p:nvSpPr>
        <p:spPr>
          <a:xfrm>
            <a:off x="7014155" y="4774277"/>
            <a:ext cx="171524" cy="171524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2"/>
          <p:cNvSpPr/>
          <p:nvPr/>
        </p:nvSpPr>
        <p:spPr>
          <a:xfrm>
            <a:off x="6409415" y="137073"/>
            <a:ext cx="150487" cy="150458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4678341" y="124737"/>
            <a:ext cx="150472" cy="150472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898000" y="187264"/>
            <a:ext cx="600182" cy="81785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>
            <a:off x="6881446" y="203582"/>
            <a:ext cx="600135" cy="81778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/>
          <p:nvPr/>
        </p:nvSpPr>
        <p:spPr>
          <a:xfrm>
            <a:off x="3887176" y="212389"/>
            <a:ext cx="600135" cy="81778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2"/>
          <p:cNvGrpSpPr/>
          <p:nvPr/>
        </p:nvGrpSpPr>
        <p:grpSpPr>
          <a:xfrm rot="-5376033">
            <a:off x="7409190" y="4769803"/>
            <a:ext cx="161149" cy="262750"/>
            <a:chOff x="8814523" y="4301099"/>
            <a:chExt cx="181204" cy="295450"/>
          </a:xfrm>
        </p:grpSpPr>
        <p:sp>
          <p:nvSpPr>
            <p:cNvPr id="75" name="Google Shape;75;p2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" name="Google Shape;81;p2"/>
          <p:cNvGrpSpPr/>
          <p:nvPr/>
        </p:nvGrpSpPr>
        <p:grpSpPr>
          <a:xfrm rot="2879975">
            <a:off x="21018" y="2996397"/>
            <a:ext cx="544938" cy="529260"/>
            <a:chOff x="493977" y="4202564"/>
            <a:chExt cx="544967" cy="529288"/>
          </a:xfrm>
        </p:grpSpPr>
        <p:sp>
          <p:nvSpPr>
            <p:cNvPr id="82" name="Google Shape;82;p2"/>
            <p:cNvSpPr/>
            <p:nvPr/>
          </p:nvSpPr>
          <p:spPr>
            <a:xfrm rot="2549225" flipH="1">
              <a:off x="574668" y="4292653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 rot="2549225" flipH="1">
              <a:off x="661236" y="4371942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 rot="2549225" flipH="1">
              <a:off x="747549" y="4450984"/>
              <a:ext cx="38128" cy="32686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 rot="2549225" flipH="1">
              <a:off x="833830" y="453002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 rot="2549225" flipH="1">
              <a:off x="920115" y="460905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 rot="2549225" flipH="1">
              <a:off x="649189" y="421111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 rot="2549225" flipH="1">
              <a:off x="735758" y="429040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 rot="2549225" flipH="1">
              <a:off x="822071" y="4369445"/>
              <a:ext cx="38128" cy="33038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 rot="2549225" flipH="1">
              <a:off x="908352" y="4448486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 rot="2549225" flipH="1">
              <a:off x="994637" y="4527517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 rot="2549225" flipH="1">
              <a:off x="500103" y="437391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 rot="2549225" flipH="1">
              <a:off x="586671" y="445320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 rot="2549225" flipH="1">
              <a:off x="672984" y="4532249"/>
              <a:ext cx="38128" cy="32974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 rot="2549225" flipH="1">
              <a:off x="759265" y="4611290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 rot="2549225" flipH="1">
              <a:off x="845550" y="4690321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" name="Google Shape;97;p2"/>
          <p:cNvSpPr/>
          <p:nvPr/>
        </p:nvSpPr>
        <p:spPr>
          <a:xfrm rot="5400000" flipH="1">
            <a:off x="-70574" y="1245089"/>
            <a:ext cx="585138" cy="79685"/>
          </a:xfrm>
          <a:custGeom>
            <a:avLst/>
            <a:gdLst/>
            <a:ahLst/>
            <a:cxnLst/>
            <a:rect l="l" t="t" r="r" b="b"/>
            <a:pathLst>
              <a:path w="18277" h="2489" extrusionOk="0">
                <a:moveTo>
                  <a:pt x="1882" y="0"/>
                </a:moveTo>
                <a:lnTo>
                  <a:pt x="1" y="1893"/>
                </a:lnTo>
                <a:lnTo>
                  <a:pt x="334" y="2215"/>
                </a:lnTo>
                <a:lnTo>
                  <a:pt x="1882" y="655"/>
                </a:lnTo>
                <a:lnTo>
                  <a:pt x="3691" y="2489"/>
                </a:lnTo>
                <a:lnTo>
                  <a:pt x="5513" y="655"/>
                </a:lnTo>
                <a:lnTo>
                  <a:pt x="7323" y="2489"/>
                </a:lnTo>
                <a:lnTo>
                  <a:pt x="9145" y="655"/>
                </a:lnTo>
                <a:lnTo>
                  <a:pt x="10966" y="2489"/>
                </a:lnTo>
                <a:lnTo>
                  <a:pt x="12776" y="655"/>
                </a:lnTo>
                <a:lnTo>
                  <a:pt x="14598" y="2489"/>
                </a:lnTo>
                <a:lnTo>
                  <a:pt x="16407" y="655"/>
                </a:lnTo>
                <a:lnTo>
                  <a:pt x="17955" y="2215"/>
                </a:lnTo>
                <a:lnTo>
                  <a:pt x="18277" y="1893"/>
                </a:lnTo>
                <a:lnTo>
                  <a:pt x="16407" y="0"/>
                </a:lnTo>
                <a:lnTo>
                  <a:pt x="14598" y="1834"/>
                </a:lnTo>
                <a:lnTo>
                  <a:pt x="12776" y="0"/>
                </a:lnTo>
                <a:lnTo>
                  <a:pt x="10966" y="1846"/>
                </a:lnTo>
                <a:lnTo>
                  <a:pt x="9145" y="0"/>
                </a:lnTo>
                <a:lnTo>
                  <a:pt x="7323" y="1834"/>
                </a:lnTo>
                <a:lnTo>
                  <a:pt x="5513" y="0"/>
                </a:lnTo>
                <a:lnTo>
                  <a:pt x="3691" y="1846"/>
                </a:lnTo>
                <a:lnTo>
                  <a:pt x="188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"/>
          <p:cNvSpPr/>
          <p:nvPr/>
        </p:nvSpPr>
        <p:spPr>
          <a:xfrm rot="5400000" flipH="1">
            <a:off x="160418" y="4379828"/>
            <a:ext cx="123120" cy="123152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" name="Google Shape;99;p2"/>
          <p:cNvGrpSpPr/>
          <p:nvPr/>
        </p:nvGrpSpPr>
        <p:grpSpPr>
          <a:xfrm rot="-2609567">
            <a:off x="3048255" y="-10752"/>
            <a:ext cx="544996" cy="529317"/>
            <a:chOff x="493977" y="4202564"/>
            <a:chExt cx="544967" cy="529288"/>
          </a:xfrm>
        </p:grpSpPr>
        <p:sp>
          <p:nvSpPr>
            <p:cNvPr id="100" name="Google Shape;100;p2"/>
            <p:cNvSpPr/>
            <p:nvPr/>
          </p:nvSpPr>
          <p:spPr>
            <a:xfrm rot="2549225" flipH="1">
              <a:off x="574668" y="4292653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 rot="2549225" flipH="1">
              <a:off x="661236" y="4371942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 rot="2549225" flipH="1">
              <a:off x="747549" y="4450984"/>
              <a:ext cx="38128" cy="32686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 rot="2549225" flipH="1">
              <a:off x="833830" y="453002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 rot="2549225" flipH="1">
              <a:off x="920115" y="460905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 rot="2549225" flipH="1">
              <a:off x="649189" y="421111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 rot="2549225" flipH="1">
              <a:off x="735758" y="429040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 rot="2549225" flipH="1">
              <a:off x="822071" y="4369445"/>
              <a:ext cx="38128" cy="33038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 rot="2549225" flipH="1">
              <a:off x="908352" y="4448486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 rot="2549225" flipH="1">
              <a:off x="994637" y="4527517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 rot="2549225" flipH="1">
              <a:off x="500103" y="437391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 rot="2549225" flipH="1">
              <a:off x="586671" y="445320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 rot="2549225" flipH="1">
              <a:off x="672984" y="4532249"/>
              <a:ext cx="38128" cy="32974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 rot="2549225" flipH="1">
              <a:off x="759265" y="4611290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 rot="2549225" flipH="1">
              <a:off x="845550" y="4690321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2"/>
          <p:cNvSpPr/>
          <p:nvPr/>
        </p:nvSpPr>
        <p:spPr>
          <a:xfrm rot="5405778">
            <a:off x="1765728" y="66763"/>
            <a:ext cx="178500" cy="3228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"/>
          <p:cNvSpPr/>
          <p:nvPr/>
        </p:nvSpPr>
        <p:spPr>
          <a:xfrm>
            <a:off x="2620213" y="249463"/>
            <a:ext cx="171000" cy="171000"/>
          </a:xfrm>
          <a:prstGeom prst="ellipse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"/>
          <p:cNvSpPr/>
          <p:nvPr/>
        </p:nvSpPr>
        <p:spPr>
          <a:xfrm>
            <a:off x="5673825" y="114475"/>
            <a:ext cx="171000" cy="171000"/>
          </a:xfrm>
          <a:prstGeom prst="ellipse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"/>
          <p:cNvSpPr/>
          <p:nvPr/>
        </p:nvSpPr>
        <p:spPr>
          <a:xfrm rot="10800000">
            <a:off x="7988959" y="126538"/>
            <a:ext cx="171524" cy="171524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2"/>
          <p:cNvGrpSpPr/>
          <p:nvPr/>
        </p:nvGrpSpPr>
        <p:grpSpPr>
          <a:xfrm flipH="1">
            <a:off x="5800007" y="4759540"/>
            <a:ext cx="279631" cy="259804"/>
            <a:chOff x="6672" y="3464315"/>
            <a:chExt cx="279631" cy="259804"/>
          </a:xfrm>
        </p:grpSpPr>
        <p:sp>
          <p:nvSpPr>
            <p:cNvPr id="120" name="Google Shape;120;p2"/>
            <p:cNvSpPr/>
            <p:nvPr/>
          </p:nvSpPr>
          <p:spPr>
            <a:xfrm>
              <a:off x="246938" y="3577534"/>
              <a:ext cx="39365" cy="33526"/>
            </a:xfrm>
            <a:custGeom>
              <a:avLst/>
              <a:gdLst/>
              <a:ahLst/>
              <a:cxnLst/>
              <a:rect l="l" t="t" r="r" b="b"/>
              <a:pathLst>
                <a:path w="1227" h="1045" extrusionOk="0">
                  <a:moveTo>
                    <a:pt x="526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39" y="1044"/>
                    <a:pt x="524" y="1044"/>
                  </a:cubicBezTo>
                  <a:cubicBezTo>
                    <a:pt x="989" y="1044"/>
                    <a:pt x="1227" y="484"/>
                    <a:pt x="894" y="151"/>
                  </a:cubicBezTo>
                  <a:cubicBezTo>
                    <a:pt x="786" y="47"/>
                    <a:pt x="655" y="1"/>
                    <a:pt x="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26982" y="3577534"/>
              <a:ext cx="39012" cy="33526"/>
            </a:xfrm>
            <a:custGeom>
              <a:avLst/>
              <a:gdLst/>
              <a:ahLst/>
              <a:cxnLst/>
              <a:rect l="l" t="t" r="r" b="b"/>
              <a:pathLst>
                <a:path w="1216" h="1045" extrusionOk="0">
                  <a:moveTo>
                    <a:pt x="527" y="1"/>
                  </a:moveTo>
                  <a:cubicBezTo>
                    <a:pt x="257" y="1"/>
                    <a:pt x="1" y="206"/>
                    <a:pt x="1" y="520"/>
                  </a:cubicBezTo>
                  <a:cubicBezTo>
                    <a:pt x="1" y="806"/>
                    <a:pt x="227" y="1044"/>
                    <a:pt x="525" y="1044"/>
                  </a:cubicBezTo>
                  <a:cubicBezTo>
                    <a:pt x="989" y="1044"/>
                    <a:pt x="1215" y="484"/>
                    <a:pt x="894" y="151"/>
                  </a:cubicBezTo>
                  <a:cubicBezTo>
                    <a:pt x="786" y="47"/>
                    <a:pt x="655" y="1"/>
                    <a:pt x="5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672" y="3577374"/>
              <a:ext cx="39365" cy="33687"/>
            </a:xfrm>
            <a:custGeom>
              <a:avLst/>
              <a:gdLst/>
              <a:ahLst/>
              <a:cxnLst/>
              <a:rect l="l" t="t" r="r" b="b"/>
              <a:pathLst>
                <a:path w="1227" h="1050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46938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26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4" y="156"/>
                  </a:cubicBezTo>
                  <a:cubicBezTo>
                    <a:pt x="786" y="48"/>
                    <a:pt x="654" y="0"/>
                    <a:pt x="5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26982" y="3464315"/>
              <a:ext cx="39012" cy="33655"/>
            </a:xfrm>
            <a:custGeom>
              <a:avLst/>
              <a:gdLst/>
              <a:ahLst/>
              <a:cxnLst/>
              <a:rect l="l" t="t" r="r" b="b"/>
              <a:pathLst>
                <a:path w="1216" h="1049" extrusionOk="0">
                  <a:moveTo>
                    <a:pt x="523" y="0"/>
                  </a:moveTo>
                  <a:cubicBezTo>
                    <a:pt x="257" y="0"/>
                    <a:pt x="1" y="211"/>
                    <a:pt x="1" y="525"/>
                  </a:cubicBezTo>
                  <a:cubicBezTo>
                    <a:pt x="1" y="811"/>
                    <a:pt x="227" y="1049"/>
                    <a:pt x="525" y="1049"/>
                  </a:cubicBezTo>
                  <a:cubicBezTo>
                    <a:pt x="989" y="1049"/>
                    <a:pt x="1215" y="489"/>
                    <a:pt x="882" y="156"/>
                  </a:cubicBezTo>
                  <a:cubicBezTo>
                    <a:pt x="778" y="48"/>
                    <a:pt x="649" y="0"/>
                    <a:pt x="5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672" y="3464315"/>
              <a:ext cx="39365" cy="33655"/>
            </a:xfrm>
            <a:custGeom>
              <a:avLst/>
              <a:gdLst/>
              <a:ahLst/>
              <a:cxnLst/>
              <a:rect l="l" t="t" r="r" b="b"/>
              <a:pathLst>
                <a:path w="1227" h="1049" extrusionOk="0">
                  <a:moveTo>
                    <a:pt x="531" y="0"/>
                  </a:moveTo>
                  <a:cubicBezTo>
                    <a:pt x="262" y="0"/>
                    <a:pt x="1" y="211"/>
                    <a:pt x="1" y="525"/>
                  </a:cubicBezTo>
                  <a:cubicBezTo>
                    <a:pt x="1" y="811"/>
                    <a:pt x="239" y="1049"/>
                    <a:pt x="524" y="1049"/>
                  </a:cubicBezTo>
                  <a:cubicBezTo>
                    <a:pt x="989" y="1049"/>
                    <a:pt x="1227" y="489"/>
                    <a:pt x="893" y="156"/>
                  </a:cubicBezTo>
                  <a:cubicBezTo>
                    <a:pt x="790" y="48"/>
                    <a:pt x="660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46938" y="3690721"/>
              <a:ext cx="39365" cy="33398"/>
            </a:xfrm>
            <a:custGeom>
              <a:avLst/>
              <a:gdLst/>
              <a:ahLst/>
              <a:cxnLst/>
              <a:rect l="l" t="t" r="r" b="b"/>
              <a:pathLst>
                <a:path w="1227" h="1041" extrusionOk="0">
                  <a:moveTo>
                    <a:pt x="521" y="1"/>
                  </a:moveTo>
                  <a:cubicBezTo>
                    <a:pt x="254" y="1"/>
                    <a:pt x="1" y="208"/>
                    <a:pt x="1" y="528"/>
                  </a:cubicBezTo>
                  <a:cubicBezTo>
                    <a:pt x="1" y="814"/>
                    <a:pt x="239" y="1040"/>
                    <a:pt x="524" y="1040"/>
                  </a:cubicBezTo>
                  <a:cubicBezTo>
                    <a:pt x="989" y="1040"/>
                    <a:pt x="1227" y="481"/>
                    <a:pt x="894" y="159"/>
                  </a:cubicBezTo>
                  <a:cubicBezTo>
                    <a:pt x="784" y="50"/>
                    <a:pt x="651" y="1"/>
                    <a:pt x="5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26982" y="3690625"/>
              <a:ext cx="39012" cy="33494"/>
            </a:xfrm>
            <a:custGeom>
              <a:avLst/>
              <a:gdLst/>
              <a:ahLst/>
              <a:cxnLst/>
              <a:rect l="l" t="t" r="r" b="b"/>
              <a:pathLst>
                <a:path w="1216" h="1044" extrusionOk="0">
                  <a:moveTo>
                    <a:pt x="525" y="0"/>
                  </a:moveTo>
                  <a:cubicBezTo>
                    <a:pt x="259" y="0"/>
                    <a:pt x="1" y="208"/>
                    <a:pt x="1" y="531"/>
                  </a:cubicBezTo>
                  <a:cubicBezTo>
                    <a:pt x="1" y="817"/>
                    <a:pt x="227" y="1043"/>
                    <a:pt x="525" y="1043"/>
                  </a:cubicBezTo>
                  <a:cubicBezTo>
                    <a:pt x="989" y="1043"/>
                    <a:pt x="1215" y="484"/>
                    <a:pt x="882" y="150"/>
                  </a:cubicBezTo>
                  <a:cubicBezTo>
                    <a:pt x="779" y="47"/>
                    <a:pt x="651" y="0"/>
                    <a:pt x="5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6672" y="3690625"/>
              <a:ext cx="39365" cy="33494"/>
            </a:xfrm>
            <a:custGeom>
              <a:avLst/>
              <a:gdLst/>
              <a:ahLst/>
              <a:cxnLst/>
              <a:rect l="l" t="t" r="r" b="b"/>
              <a:pathLst>
                <a:path w="1227" h="1044" extrusionOk="0">
                  <a:moveTo>
                    <a:pt x="528" y="0"/>
                  </a:moveTo>
                  <a:cubicBezTo>
                    <a:pt x="258" y="0"/>
                    <a:pt x="1" y="208"/>
                    <a:pt x="1" y="531"/>
                  </a:cubicBezTo>
                  <a:cubicBezTo>
                    <a:pt x="1" y="817"/>
                    <a:pt x="239" y="1043"/>
                    <a:pt x="524" y="1043"/>
                  </a:cubicBezTo>
                  <a:cubicBezTo>
                    <a:pt x="989" y="1043"/>
                    <a:pt x="1227" y="484"/>
                    <a:pt x="893" y="150"/>
                  </a:cubicBezTo>
                  <a:cubicBezTo>
                    <a:pt x="786" y="47"/>
                    <a:pt x="656" y="0"/>
                    <a:pt x="5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2"/>
          <p:cNvSpPr/>
          <p:nvPr/>
        </p:nvSpPr>
        <p:spPr>
          <a:xfrm>
            <a:off x="295168" y="522655"/>
            <a:ext cx="336300" cy="318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"/>
          <p:cNvSpPr/>
          <p:nvPr/>
        </p:nvSpPr>
        <p:spPr>
          <a:xfrm rot="178">
            <a:off x="8595833" y="674092"/>
            <a:ext cx="375161" cy="375148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"/>
          <p:cNvSpPr txBox="1">
            <a:spLocks noGrp="1"/>
          </p:cNvSpPr>
          <p:nvPr>
            <p:ph type="ctrTitle"/>
          </p:nvPr>
        </p:nvSpPr>
        <p:spPr>
          <a:xfrm>
            <a:off x="1616400" y="2238450"/>
            <a:ext cx="5911200" cy="66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2" name="Google Shape;132;p2"/>
          <p:cNvSpPr txBox="1">
            <a:spLocks noGrp="1"/>
          </p:cNvSpPr>
          <p:nvPr>
            <p:ph type="subTitle" idx="1"/>
          </p:nvPr>
        </p:nvSpPr>
        <p:spPr>
          <a:xfrm>
            <a:off x="1616400" y="3008700"/>
            <a:ext cx="5911200" cy="5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33" name="Google Shape;133;p2"/>
          <p:cNvGrpSpPr/>
          <p:nvPr/>
        </p:nvGrpSpPr>
        <p:grpSpPr>
          <a:xfrm rot="10800000">
            <a:off x="6037785" y="111027"/>
            <a:ext cx="161145" cy="262744"/>
            <a:chOff x="8814523" y="4301099"/>
            <a:chExt cx="181204" cy="295450"/>
          </a:xfrm>
        </p:grpSpPr>
        <p:sp>
          <p:nvSpPr>
            <p:cNvPr id="134" name="Google Shape;134;p2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"/>
          <p:cNvSpPr/>
          <p:nvPr/>
        </p:nvSpPr>
        <p:spPr>
          <a:xfrm rot="-5400000">
            <a:off x="8490515" y="4794343"/>
            <a:ext cx="152679" cy="152964"/>
          </a:xfrm>
          <a:custGeom>
            <a:avLst/>
            <a:gdLst/>
            <a:ahLst/>
            <a:cxnLst/>
            <a:rect l="l" t="t" r="r" b="b"/>
            <a:pathLst>
              <a:path w="5883" h="5894" extrusionOk="0">
                <a:moveTo>
                  <a:pt x="1" y="0"/>
                </a:moveTo>
                <a:lnTo>
                  <a:pt x="1" y="5894"/>
                </a:lnTo>
                <a:lnTo>
                  <a:pt x="5882" y="5894"/>
                </a:lnTo>
                <a:lnTo>
                  <a:pt x="588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4"/>
          <p:cNvSpPr/>
          <p:nvPr/>
        </p:nvSpPr>
        <p:spPr>
          <a:xfrm rot="-5400000">
            <a:off x="8801634" y="4783445"/>
            <a:ext cx="154536" cy="154536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4"/>
          <p:cNvSpPr txBox="1">
            <a:spLocks noGrp="1"/>
          </p:cNvSpPr>
          <p:nvPr>
            <p:ph type="body" idx="1"/>
          </p:nvPr>
        </p:nvSpPr>
        <p:spPr>
          <a:xfrm>
            <a:off x="713225" y="1145950"/>
            <a:ext cx="7717500" cy="3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400"/>
            </a:lvl1pPr>
            <a:lvl2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AutoNum type="alphaLcPeriod"/>
              <a:defRPr sz="1400"/>
            </a:lvl2pPr>
            <a:lvl3pPr marL="1371600" lvl="2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Roboto Condensed Light"/>
              <a:buAutoNum type="romanLcPeriod"/>
              <a:defRPr sz="1400"/>
            </a:lvl3pPr>
            <a:lvl4pPr marL="1828800" lvl="3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Roboto Condensed Light"/>
              <a:buAutoNum type="arabicPeriod"/>
              <a:defRPr sz="1400"/>
            </a:lvl4pPr>
            <a:lvl5pPr marL="2286000" lvl="4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Roboto Condensed Light"/>
              <a:buAutoNum type="alphaLcPeriod"/>
              <a:defRPr sz="1400"/>
            </a:lvl5pPr>
            <a:lvl6pPr marL="2743200" lvl="5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Roboto Condensed Light"/>
              <a:buAutoNum type="romanLcPeriod"/>
              <a:defRPr sz="1400"/>
            </a:lvl6pPr>
            <a:lvl7pPr marL="3200400" lvl="6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Roboto Condensed Light"/>
              <a:buAutoNum type="arabicPeriod"/>
              <a:defRPr sz="1400"/>
            </a:lvl7pPr>
            <a:lvl8pPr marL="3657600" lvl="7" indent="-317500" algn="l" rtl="0">
              <a:spcBef>
                <a:spcPts val="1600"/>
              </a:spcBef>
              <a:spcAft>
                <a:spcPts val="0"/>
              </a:spcAft>
              <a:buSzPts val="1400"/>
              <a:buFont typeface="Roboto Condensed Light"/>
              <a:buAutoNum type="alphaLcPeriod"/>
              <a:defRPr sz="1400"/>
            </a:lvl8pPr>
            <a:lvl9pPr marL="4114800" lvl="8" indent="-317500" algn="l" rtl="0">
              <a:spcBef>
                <a:spcPts val="1600"/>
              </a:spcBef>
              <a:spcAft>
                <a:spcPts val="1600"/>
              </a:spcAft>
              <a:buSzPts val="1400"/>
              <a:buFont typeface="Roboto Condensed Light"/>
              <a:buAutoNum type="romanLcPeriod"/>
              <a:defRPr sz="1400"/>
            </a:lvl9pPr>
          </a:lstStyle>
          <a:p>
            <a:endParaRPr/>
          </a:p>
        </p:txBody>
      </p:sp>
      <p:cxnSp>
        <p:nvCxnSpPr>
          <p:cNvPr id="178" name="Google Shape;178;p4"/>
          <p:cNvCxnSpPr/>
          <p:nvPr/>
        </p:nvCxnSpPr>
        <p:spPr>
          <a:xfrm>
            <a:off x="-8550" y="1145950"/>
            <a:ext cx="91611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" name="Google Shape;179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4"/>
          <p:cNvSpPr/>
          <p:nvPr/>
        </p:nvSpPr>
        <p:spPr>
          <a:xfrm rot="-5400000">
            <a:off x="184140" y="4805252"/>
            <a:ext cx="120107" cy="120092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4"/>
          <p:cNvSpPr/>
          <p:nvPr/>
        </p:nvSpPr>
        <p:spPr>
          <a:xfrm>
            <a:off x="175753" y="4532352"/>
            <a:ext cx="136881" cy="136900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4"/>
          <p:cNvSpPr/>
          <p:nvPr/>
        </p:nvSpPr>
        <p:spPr>
          <a:xfrm>
            <a:off x="4892316" y="124737"/>
            <a:ext cx="150472" cy="150472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"/>
          <p:cNvSpPr/>
          <p:nvPr/>
        </p:nvSpPr>
        <p:spPr>
          <a:xfrm>
            <a:off x="4101151" y="159064"/>
            <a:ext cx="600135" cy="81778"/>
          </a:xfrm>
          <a:custGeom>
            <a:avLst/>
            <a:gdLst/>
            <a:ahLst/>
            <a:cxnLst/>
            <a:rect l="l" t="t" r="r" b="b"/>
            <a:pathLst>
              <a:path w="18706" h="2549" extrusionOk="0">
                <a:moveTo>
                  <a:pt x="1917" y="1"/>
                </a:moveTo>
                <a:lnTo>
                  <a:pt x="1" y="1941"/>
                </a:lnTo>
                <a:lnTo>
                  <a:pt x="334" y="2275"/>
                </a:lnTo>
                <a:lnTo>
                  <a:pt x="1917" y="667"/>
                </a:lnTo>
                <a:lnTo>
                  <a:pt x="3775" y="2548"/>
                </a:lnTo>
                <a:lnTo>
                  <a:pt x="5644" y="667"/>
                </a:lnTo>
                <a:lnTo>
                  <a:pt x="7502" y="2548"/>
                </a:lnTo>
                <a:lnTo>
                  <a:pt x="9359" y="667"/>
                </a:lnTo>
                <a:lnTo>
                  <a:pt x="11216" y="2548"/>
                </a:lnTo>
                <a:lnTo>
                  <a:pt x="13074" y="667"/>
                </a:lnTo>
                <a:lnTo>
                  <a:pt x="14931" y="2548"/>
                </a:lnTo>
                <a:lnTo>
                  <a:pt x="16788" y="667"/>
                </a:lnTo>
                <a:lnTo>
                  <a:pt x="18372" y="2275"/>
                </a:lnTo>
                <a:lnTo>
                  <a:pt x="18705" y="1941"/>
                </a:lnTo>
                <a:lnTo>
                  <a:pt x="16788" y="1"/>
                </a:lnTo>
                <a:lnTo>
                  <a:pt x="14931" y="1882"/>
                </a:lnTo>
                <a:lnTo>
                  <a:pt x="13074" y="1"/>
                </a:lnTo>
                <a:lnTo>
                  <a:pt x="11216" y="1882"/>
                </a:lnTo>
                <a:lnTo>
                  <a:pt x="9359" y="1"/>
                </a:lnTo>
                <a:lnTo>
                  <a:pt x="7502" y="1882"/>
                </a:lnTo>
                <a:lnTo>
                  <a:pt x="5644" y="1"/>
                </a:lnTo>
                <a:lnTo>
                  <a:pt x="3775" y="1882"/>
                </a:lnTo>
                <a:lnTo>
                  <a:pt x="1917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4"/>
          <p:cNvSpPr/>
          <p:nvPr/>
        </p:nvSpPr>
        <p:spPr>
          <a:xfrm rot="-5400000">
            <a:off x="757377" y="175215"/>
            <a:ext cx="120107" cy="120092"/>
          </a:xfrm>
          <a:custGeom>
            <a:avLst/>
            <a:gdLst/>
            <a:ahLst/>
            <a:cxnLst/>
            <a:rect l="l" t="t" r="r" b="b"/>
            <a:pathLst>
              <a:path w="5954" h="5954" extrusionOk="0">
                <a:moveTo>
                  <a:pt x="941" y="1"/>
                </a:moveTo>
                <a:lnTo>
                  <a:pt x="0" y="953"/>
                </a:lnTo>
                <a:lnTo>
                  <a:pt x="2036" y="2977"/>
                </a:lnTo>
                <a:lnTo>
                  <a:pt x="0" y="5013"/>
                </a:lnTo>
                <a:lnTo>
                  <a:pt x="941" y="5954"/>
                </a:lnTo>
                <a:lnTo>
                  <a:pt x="2977" y="3930"/>
                </a:lnTo>
                <a:lnTo>
                  <a:pt x="5013" y="5954"/>
                </a:lnTo>
                <a:lnTo>
                  <a:pt x="5953" y="5013"/>
                </a:lnTo>
                <a:lnTo>
                  <a:pt x="3929" y="2977"/>
                </a:lnTo>
                <a:lnTo>
                  <a:pt x="5953" y="953"/>
                </a:lnTo>
                <a:lnTo>
                  <a:pt x="5013" y="1"/>
                </a:lnTo>
                <a:lnTo>
                  <a:pt x="2977" y="2037"/>
                </a:lnTo>
                <a:lnTo>
                  <a:pt x="94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4"/>
          <p:cNvSpPr/>
          <p:nvPr/>
        </p:nvSpPr>
        <p:spPr>
          <a:xfrm>
            <a:off x="964730" y="166815"/>
            <a:ext cx="136881" cy="136900"/>
          </a:xfrm>
          <a:custGeom>
            <a:avLst/>
            <a:gdLst/>
            <a:ahLst/>
            <a:cxnLst/>
            <a:rect l="l" t="t" r="r" b="b"/>
            <a:pathLst>
              <a:path w="2596" h="2596" extrusionOk="0">
                <a:moveTo>
                  <a:pt x="0" y="0"/>
                </a:moveTo>
                <a:lnTo>
                  <a:pt x="0" y="2596"/>
                </a:lnTo>
                <a:lnTo>
                  <a:pt x="2596" y="2596"/>
                </a:lnTo>
                <a:lnTo>
                  <a:pt x="259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6" name="Google Shape;186;p4"/>
          <p:cNvGrpSpPr/>
          <p:nvPr/>
        </p:nvGrpSpPr>
        <p:grpSpPr>
          <a:xfrm rot="-2532444">
            <a:off x="105276" y="-11344"/>
            <a:ext cx="544954" cy="529275"/>
            <a:chOff x="493977" y="4202564"/>
            <a:chExt cx="544967" cy="529288"/>
          </a:xfrm>
        </p:grpSpPr>
        <p:sp>
          <p:nvSpPr>
            <p:cNvPr id="187" name="Google Shape;187;p4"/>
            <p:cNvSpPr/>
            <p:nvPr/>
          </p:nvSpPr>
          <p:spPr>
            <a:xfrm rot="2549225" flipH="1">
              <a:off x="574668" y="4292653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"/>
            <p:cNvSpPr/>
            <p:nvPr/>
          </p:nvSpPr>
          <p:spPr>
            <a:xfrm rot="2549225" flipH="1">
              <a:off x="661236" y="4371942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"/>
            <p:cNvSpPr/>
            <p:nvPr/>
          </p:nvSpPr>
          <p:spPr>
            <a:xfrm rot="2549225" flipH="1">
              <a:off x="747549" y="4450984"/>
              <a:ext cx="38128" cy="32686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"/>
            <p:cNvSpPr/>
            <p:nvPr/>
          </p:nvSpPr>
          <p:spPr>
            <a:xfrm rot="2549225" flipH="1">
              <a:off x="833830" y="453002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4"/>
            <p:cNvSpPr/>
            <p:nvPr/>
          </p:nvSpPr>
          <p:spPr>
            <a:xfrm rot="2549225" flipH="1">
              <a:off x="920115" y="460905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4"/>
            <p:cNvSpPr/>
            <p:nvPr/>
          </p:nvSpPr>
          <p:spPr>
            <a:xfrm rot="2549225" flipH="1">
              <a:off x="649189" y="421111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"/>
            <p:cNvSpPr/>
            <p:nvPr/>
          </p:nvSpPr>
          <p:spPr>
            <a:xfrm rot="2549225" flipH="1">
              <a:off x="735758" y="429040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"/>
            <p:cNvSpPr/>
            <p:nvPr/>
          </p:nvSpPr>
          <p:spPr>
            <a:xfrm rot="2549225" flipH="1">
              <a:off x="822071" y="4369445"/>
              <a:ext cx="38128" cy="33038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"/>
            <p:cNvSpPr/>
            <p:nvPr/>
          </p:nvSpPr>
          <p:spPr>
            <a:xfrm rot="2549225" flipH="1">
              <a:off x="908352" y="4448486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rot="2549225" flipH="1">
              <a:off x="994637" y="4527517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rot="2549225" flipH="1">
              <a:off x="500103" y="437391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rot="2549225" flipH="1">
              <a:off x="586671" y="445320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rot="2549225" flipH="1">
              <a:off x="672984" y="4532249"/>
              <a:ext cx="38128" cy="32974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rot="2549225" flipH="1">
              <a:off x="759265" y="4611290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rot="2549225" flipH="1">
              <a:off x="845550" y="4690321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4"/>
          <p:cNvGrpSpPr/>
          <p:nvPr/>
        </p:nvGrpSpPr>
        <p:grpSpPr>
          <a:xfrm rot="-2520025">
            <a:off x="8099464" y="-11337"/>
            <a:ext cx="544938" cy="529260"/>
            <a:chOff x="493977" y="4202564"/>
            <a:chExt cx="544967" cy="529288"/>
          </a:xfrm>
        </p:grpSpPr>
        <p:sp>
          <p:nvSpPr>
            <p:cNvPr id="203" name="Google Shape;203;p4"/>
            <p:cNvSpPr/>
            <p:nvPr/>
          </p:nvSpPr>
          <p:spPr>
            <a:xfrm rot="2549225" flipH="1">
              <a:off x="574668" y="4292653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"/>
            <p:cNvSpPr/>
            <p:nvPr/>
          </p:nvSpPr>
          <p:spPr>
            <a:xfrm rot="2549225" flipH="1">
              <a:off x="661236" y="4371942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7" y="1021"/>
                    <a:pt x="512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"/>
            <p:cNvSpPr/>
            <p:nvPr/>
          </p:nvSpPr>
          <p:spPr>
            <a:xfrm rot="2549225" flipH="1">
              <a:off x="747549" y="4450984"/>
              <a:ext cx="38128" cy="32686"/>
            </a:xfrm>
            <a:custGeom>
              <a:avLst/>
              <a:gdLst/>
              <a:ahLst/>
              <a:cxnLst/>
              <a:rect l="l" t="t" r="r" b="b"/>
              <a:pathLst>
                <a:path w="1191" h="1021" extrusionOk="0">
                  <a:moveTo>
                    <a:pt x="512" y="1"/>
                  </a:moveTo>
                  <a:cubicBezTo>
                    <a:pt x="250" y="1"/>
                    <a:pt x="0" y="203"/>
                    <a:pt x="0" y="509"/>
                  </a:cubicBezTo>
                  <a:cubicBezTo>
                    <a:pt x="0" y="794"/>
                    <a:pt x="226" y="1021"/>
                    <a:pt x="512" y="1021"/>
                  </a:cubicBezTo>
                  <a:cubicBezTo>
                    <a:pt x="965" y="1021"/>
                    <a:pt x="1191" y="473"/>
                    <a:pt x="869" y="152"/>
                  </a:cubicBezTo>
                  <a:cubicBezTo>
                    <a:pt x="765" y="47"/>
                    <a:pt x="637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"/>
            <p:cNvSpPr/>
            <p:nvPr/>
          </p:nvSpPr>
          <p:spPr>
            <a:xfrm rot="2549225" flipH="1">
              <a:off x="833830" y="453002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13" y="1021"/>
                  </a:cubicBezTo>
                  <a:cubicBezTo>
                    <a:pt x="965" y="1021"/>
                    <a:pt x="1192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"/>
            <p:cNvSpPr/>
            <p:nvPr/>
          </p:nvSpPr>
          <p:spPr>
            <a:xfrm rot="2549225" flipH="1">
              <a:off x="920115" y="4609055"/>
              <a:ext cx="38160" cy="32686"/>
            </a:xfrm>
            <a:custGeom>
              <a:avLst/>
              <a:gdLst/>
              <a:ahLst/>
              <a:cxnLst/>
              <a:rect l="l" t="t" r="r" b="b"/>
              <a:pathLst>
                <a:path w="1192" h="1021" extrusionOk="0">
                  <a:moveTo>
                    <a:pt x="512" y="1"/>
                  </a:moveTo>
                  <a:cubicBezTo>
                    <a:pt x="251" y="1"/>
                    <a:pt x="1" y="203"/>
                    <a:pt x="1" y="509"/>
                  </a:cubicBezTo>
                  <a:cubicBezTo>
                    <a:pt x="1" y="794"/>
                    <a:pt x="227" y="1021"/>
                    <a:pt x="501" y="1021"/>
                  </a:cubicBezTo>
                  <a:cubicBezTo>
                    <a:pt x="965" y="1021"/>
                    <a:pt x="1191" y="473"/>
                    <a:pt x="870" y="152"/>
                  </a:cubicBezTo>
                  <a:cubicBezTo>
                    <a:pt x="766" y="47"/>
                    <a:pt x="638" y="1"/>
                    <a:pt x="5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 rot="2549225" flipH="1">
              <a:off x="649189" y="421111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 rot="2549225" flipH="1">
              <a:off x="735758" y="4290404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7" y="1032"/>
                    <a:pt x="512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 rot="2549225" flipH="1">
              <a:off x="822071" y="4369445"/>
              <a:ext cx="38128" cy="33038"/>
            </a:xfrm>
            <a:custGeom>
              <a:avLst/>
              <a:gdLst/>
              <a:ahLst/>
              <a:cxnLst/>
              <a:rect l="l" t="t" r="r" b="b"/>
              <a:pathLst>
                <a:path w="1191" h="1032" extrusionOk="0">
                  <a:moveTo>
                    <a:pt x="513" y="0"/>
                  </a:moveTo>
                  <a:cubicBezTo>
                    <a:pt x="251" y="0"/>
                    <a:pt x="0" y="205"/>
                    <a:pt x="0" y="520"/>
                  </a:cubicBezTo>
                  <a:cubicBezTo>
                    <a:pt x="0" y="794"/>
                    <a:pt x="226" y="1032"/>
                    <a:pt x="512" y="1032"/>
                  </a:cubicBezTo>
                  <a:cubicBezTo>
                    <a:pt x="965" y="1032"/>
                    <a:pt x="1191" y="472"/>
                    <a:pt x="869" y="151"/>
                  </a:cubicBezTo>
                  <a:cubicBezTo>
                    <a:pt x="766" y="47"/>
                    <a:pt x="638" y="0"/>
                    <a:pt x="5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 rot="2549225" flipH="1">
              <a:off x="908352" y="4448486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13" y="1032"/>
                  </a:cubicBezTo>
                  <a:cubicBezTo>
                    <a:pt x="965" y="1032"/>
                    <a:pt x="1192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 rot="2549225" flipH="1">
              <a:off x="994637" y="4527517"/>
              <a:ext cx="38160" cy="33038"/>
            </a:xfrm>
            <a:custGeom>
              <a:avLst/>
              <a:gdLst/>
              <a:ahLst/>
              <a:cxnLst/>
              <a:rect l="l" t="t" r="r" b="b"/>
              <a:pathLst>
                <a:path w="1192" h="1032" extrusionOk="0">
                  <a:moveTo>
                    <a:pt x="514" y="0"/>
                  </a:moveTo>
                  <a:cubicBezTo>
                    <a:pt x="252" y="0"/>
                    <a:pt x="1" y="205"/>
                    <a:pt x="1" y="520"/>
                  </a:cubicBezTo>
                  <a:cubicBezTo>
                    <a:pt x="1" y="794"/>
                    <a:pt x="227" y="1032"/>
                    <a:pt x="501" y="1032"/>
                  </a:cubicBezTo>
                  <a:cubicBezTo>
                    <a:pt x="965" y="1032"/>
                    <a:pt x="1191" y="472"/>
                    <a:pt x="870" y="151"/>
                  </a:cubicBezTo>
                  <a:cubicBezTo>
                    <a:pt x="766" y="47"/>
                    <a:pt x="639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 rot="2549225" flipH="1">
              <a:off x="500103" y="437391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 rot="2549225" flipH="1">
              <a:off x="586671" y="4453208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39" y="1029"/>
                    <a:pt x="512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7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 rot="2549225" flipH="1">
              <a:off x="672984" y="4532249"/>
              <a:ext cx="38128" cy="32974"/>
            </a:xfrm>
            <a:custGeom>
              <a:avLst/>
              <a:gdLst/>
              <a:ahLst/>
              <a:cxnLst/>
              <a:rect l="l" t="t" r="r" b="b"/>
              <a:pathLst>
                <a:path w="1191" h="1030" extrusionOk="0">
                  <a:moveTo>
                    <a:pt x="518" y="0"/>
                  </a:moveTo>
                  <a:cubicBezTo>
                    <a:pt x="255" y="0"/>
                    <a:pt x="0" y="209"/>
                    <a:pt x="0" y="518"/>
                  </a:cubicBezTo>
                  <a:cubicBezTo>
                    <a:pt x="0" y="791"/>
                    <a:pt x="226" y="1029"/>
                    <a:pt x="512" y="1029"/>
                  </a:cubicBezTo>
                  <a:cubicBezTo>
                    <a:pt x="965" y="1029"/>
                    <a:pt x="1191" y="470"/>
                    <a:pt x="869" y="148"/>
                  </a:cubicBezTo>
                  <a:cubicBezTo>
                    <a:pt x="767" y="46"/>
                    <a:pt x="642" y="0"/>
                    <a:pt x="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 rot="2549225" flipH="1">
              <a:off x="759265" y="4611290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13" y="1029"/>
                  </a:cubicBezTo>
                  <a:cubicBezTo>
                    <a:pt x="965" y="1029"/>
                    <a:pt x="1192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 rot="2549225" flipH="1">
              <a:off x="845550" y="4690321"/>
              <a:ext cx="38160" cy="32974"/>
            </a:xfrm>
            <a:custGeom>
              <a:avLst/>
              <a:gdLst/>
              <a:ahLst/>
              <a:cxnLst/>
              <a:rect l="l" t="t" r="r" b="b"/>
              <a:pathLst>
                <a:path w="1192" h="1030" extrusionOk="0">
                  <a:moveTo>
                    <a:pt x="519" y="0"/>
                  </a:moveTo>
                  <a:cubicBezTo>
                    <a:pt x="255" y="0"/>
                    <a:pt x="1" y="209"/>
                    <a:pt x="1" y="518"/>
                  </a:cubicBezTo>
                  <a:cubicBezTo>
                    <a:pt x="1" y="791"/>
                    <a:pt x="227" y="1029"/>
                    <a:pt x="501" y="1029"/>
                  </a:cubicBezTo>
                  <a:cubicBezTo>
                    <a:pt x="965" y="1029"/>
                    <a:pt x="1191" y="470"/>
                    <a:pt x="870" y="148"/>
                  </a:cubicBezTo>
                  <a:cubicBezTo>
                    <a:pt x="768" y="46"/>
                    <a:pt x="642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" name="Google Shape;218;p4"/>
          <p:cNvSpPr/>
          <p:nvPr/>
        </p:nvSpPr>
        <p:spPr>
          <a:xfrm flipH="1">
            <a:off x="8772913" y="191726"/>
            <a:ext cx="123120" cy="123152"/>
          </a:xfrm>
          <a:custGeom>
            <a:avLst/>
            <a:gdLst/>
            <a:ahLst/>
            <a:cxnLst/>
            <a:rect l="l" t="t" r="r" b="b"/>
            <a:pathLst>
              <a:path w="3846" h="3847" extrusionOk="0">
                <a:moveTo>
                  <a:pt x="1560" y="1"/>
                </a:moveTo>
                <a:lnTo>
                  <a:pt x="1560" y="1560"/>
                </a:lnTo>
                <a:lnTo>
                  <a:pt x="0" y="1560"/>
                </a:lnTo>
                <a:lnTo>
                  <a:pt x="0" y="2287"/>
                </a:lnTo>
                <a:lnTo>
                  <a:pt x="1560" y="2287"/>
                </a:lnTo>
                <a:lnTo>
                  <a:pt x="1560" y="3846"/>
                </a:lnTo>
                <a:lnTo>
                  <a:pt x="2286" y="3846"/>
                </a:lnTo>
                <a:lnTo>
                  <a:pt x="2286" y="2287"/>
                </a:lnTo>
                <a:lnTo>
                  <a:pt x="3846" y="2287"/>
                </a:lnTo>
                <a:lnTo>
                  <a:pt x="3846" y="1560"/>
                </a:lnTo>
                <a:lnTo>
                  <a:pt x="2286" y="1560"/>
                </a:lnTo>
                <a:lnTo>
                  <a:pt x="2286" y="1"/>
                </a:lnTo>
                <a:close/>
              </a:path>
            </a:pathLst>
          </a:custGeom>
          <a:solidFill>
            <a:schemeClr val="accent5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" name="Google Shape;219;p4"/>
          <p:cNvGrpSpPr/>
          <p:nvPr/>
        </p:nvGrpSpPr>
        <p:grpSpPr>
          <a:xfrm>
            <a:off x="163630" y="4132368"/>
            <a:ext cx="161127" cy="262714"/>
            <a:chOff x="8814523" y="4301099"/>
            <a:chExt cx="181204" cy="295450"/>
          </a:xfrm>
        </p:grpSpPr>
        <p:sp>
          <p:nvSpPr>
            <p:cNvPr id="220" name="Google Shape;220;p4"/>
            <p:cNvSpPr/>
            <p:nvPr/>
          </p:nvSpPr>
          <p:spPr>
            <a:xfrm>
              <a:off x="8814523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2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8951067" y="4429633"/>
              <a:ext cx="44660" cy="37996"/>
            </a:xfrm>
            <a:custGeom>
              <a:avLst/>
              <a:gdLst/>
              <a:ahLst/>
              <a:cxnLst/>
              <a:rect l="l" t="t" r="r" b="b"/>
              <a:pathLst>
                <a:path w="1394" h="1186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2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8814523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74" y="1185"/>
                    <a:pt x="798" y="1185"/>
                  </a:cubicBezTo>
                  <a:cubicBezTo>
                    <a:pt x="1131" y="1185"/>
                    <a:pt x="1393" y="923"/>
                    <a:pt x="1393" y="601"/>
                  </a:cubicBezTo>
                  <a:cubicBezTo>
                    <a:pt x="1393" y="238"/>
                    <a:pt x="1097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8951067" y="4301099"/>
              <a:ext cx="44660" cy="37964"/>
            </a:xfrm>
            <a:custGeom>
              <a:avLst/>
              <a:gdLst/>
              <a:ahLst/>
              <a:cxnLst/>
              <a:rect l="l" t="t" r="r" b="b"/>
              <a:pathLst>
                <a:path w="1394" h="1185" extrusionOk="0">
                  <a:moveTo>
                    <a:pt x="792" y="1"/>
                  </a:moveTo>
                  <a:cubicBezTo>
                    <a:pt x="647" y="1"/>
                    <a:pt x="500" y="54"/>
                    <a:pt x="381" y="173"/>
                  </a:cubicBezTo>
                  <a:cubicBezTo>
                    <a:pt x="0" y="554"/>
                    <a:pt x="262" y="1185"/>
                    <a:pt x="798" y="1185"/>
                  </a:cubicBezTo>
                  <a:cubicBezTo>
                    <a:pt x="1120" y="1185"/>
                    <a:pt x="1393" y="923"/>
                    <a:pt x="1393" y="601"/>
                  </a:cubicBezTo>
                  <a:cubicBezTo>
                    <a:pt x="1393" y="238"/>
                    <a:pt x="1098" y="1"/>
                    <a:pt x="7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8814523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74" y="1193"/>
                    <a:pt x="798" y="1193"/>
                  </a:cubicBezTo>
                  <a:cubicBezTo>
                    <a:pt x="1131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8951067" y="4558328"/>
              <a:ext cx="44660" cy="38221"/>
            </a:xfrm>
            <a:custGeom>
              <a:avLst/>
              <a:gdLst/>
              <a:ahLst/>
              <a:cxnLst/>
              <a:rect l="l" t="t" r="r" b="b"/>
              <a:pathLst>
                <a:path w="1394" h="1193" extrusionOk="0">
                  <a:moveTo>
                    <a:pt x="799" y="0"/>
                  </a:moveTo>
                  <a:cubicBezTo>
                    <a:pt x="652" y="0"/>
                    <a:pt x="502" y="56"/>
                    <a:pt x="381" y="180"/>
                  </a:cubicBezTo>
                  <a:cubicBezTo>
                    <a:pt x="0" y="550"/>
                    <a:pt x="262" y="1193"/>
                    <a:pt x="798" y="1193"/>
                  </a:cubicBezTo>
                  <a:cubicBezTo>
                    <a:pt x="1120" y="1193"/>
                    <a:pt x="1393" y="919"/>
                    <a:pt x="1393" y="597"/>
                  </a:cubicBezTo>
                  <a:cubicBezTo>
                    <a:pt x="1393" y="237"/>
                    <a:pt x="1102" y="0"/>
                    <a:pt x="7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6" name="Google Shape;226;p4"/>
          <p:cNvSpPr/>
          <p:nvPr/>
        </p:nvSpPr>
        <p:spPr>
          <a:xfrm>
            <a:off x="5673825" y="114475"/>
            <a:ext cx="171000" cy="171000"/>
          </a:xfrm>
          <a:prstGeom prst="ellipse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 ExtraBold"/>
              <a:buNone/>
              <a:defRPr sz="3200">
                <a:solidFill>
                  <a:schemeClr val="lt1"/>
                </a:solidFill>
                <a:latin typeface="Libre Franklin ExtraBold"/>
                <a:ea typeface="Libre Franklin ExtraBold"/>
                <a:cs typeface="Libre Franklin ExtraBold"/>
                <a:sym typeface="Libre Franklin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46950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●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marL="914400" lvl="1" indent="-3556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○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marL="1371600" lvl="2" indent="-3556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■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marL="1828800" lvl="3" indent="-3556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●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marL="2286000" lvl="4" indent="-3556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○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marL="2743200" lvl="5" indent="-3556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■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marL="3200400" lvl="6" indent="-3556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●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marL="3657600" lvl="7" indent="-355600" algn="ctr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arker Grotesque Medium"/>
              <a:buChar char="○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marL="4114800" lvl="8" indent="-355600" algn="ctr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Darker Grotesque Medium"/>
              <a:buChar char="■"/>
              <a:defRPr sz="2000">
                <a:solidFill>
                  <a:schemeClr val="lt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77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FF00FF"/>
          </p15:clr>
        </p15:guide>
        <p15:guide id="2" pos="5311">
          <p15:clr>
            <a:srgbClr val="FF00FF"/>
          </p15:clr>
        </p15:guide>
        <p15:guide id="3" orient="horz" pos="340">
          <p15:clr>
            <a:srgbClr val="FF00FF"/>
          </p15:clr>
        </p15:guide>
        <p15:guide id="4" orient="horz" pos="2903">
          <p15:clr>
            <a:srgbClr val="FF00FF"/>
          </p15:clr>
        </p15:guide>
        <p15:guide id="5" pos="2880">
          <p15:clr>
            <a:srgbClr val="EA4335"/>
          </p15:clr>
        </p15:guide>
        <p15:guide id="6" orient="horz" pos="162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BroCodez" TargetMode="External"/><Relationship Id="rId2" Type="http://schemas.openxmlformats.org/officeDocument/2006/relationships/hyperlink" Target="https://www.youtube.com/@LaingRave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38"/>
          <p:cNvSpPr txBox="1">
            <a:spLocks noGrp="1"/>
          </p:cNvSpPr>
          <p:nvPr>
            <p:ph type="ctrTitle"/>
          </p:nvPr>
        </p:nvSpPr>
        <p:spPr>
          <a:xfrm>
            <a:off x="1616400" y="2238450"/>
            <a:ext cx="5911200" cy="66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Air Master</a:t>
            </a:r>
            <a:endParaRPr dirty="0"/>
          </a:p>
        </p:txBody>
      </p:sp>
      <p:sp>
        <p:nvSpPr>
          <p:cNvPr id="1224" name="Google Shape;1224;p38"/>
          <p:cNvSpPr txBox="1">
            <a:spLocks noGrp="1"/>
          </p:cNvSpPr>
          <p:nvPr>
            <p:ph type="subTitle" idx="1"/>
          </p:nvPr>
        </p:nvSpPr>
        <p:spPr>
          <a:xfrm>
            <a:off x="1616400" y="3008700"/>
            <a:ext cx="5911200" cy="5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Razvoj video igara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Milo</a:t>
            </a:r>
            <a:r>
              <a:rPr lang="sr-Latn-RS" dirty="0"/>
              <a:t>š Jelić 28122008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4AF064-69C0-3562-6FE9-EBA453FC96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sr-Latn-RS" dirty="0"/>
              <a:t>Prikaz TOP 20 igrača sa skorovima.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B2FBEA-44B2-3A77-92C1-A80B31AA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Prikaz skorova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ACC2A0-4BB4-1B40-9EB2-CFD80019C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640" y="1514272"/>
            <a:ext cx="4338669" cy="340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407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2677D2A-E0BA-CAAA-9D0C-20ACC97FF9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sr-Latn-RS" dirty="0"/>
              <a:t>Struktura projekta i klase igre.</a:t>
            </a:r>
          </a:p>
          <a:p>
            <a:pPr marL="139700" indent="0">
              <a:buNone/>
            </a:pPr>
            <a:endParaRPr lang="sr-Latn-RS" dirty="0"/>
          </a:p>
          <a:p>
            <a:pPr marL="139700" indent="0">
              <a:buNone/>
            </a:pPr>
            <a:r>
              <a:rPr lang="sr-Latn-RS" dirty="0"/>
              <a:t>Source code projekta na linku :</a:t>
            </a:r>
          </a:p>
          <a:p>
            <a:pPr marL="139700" indent="0">
              <a:buNone/>
            </a:pPr>
            <a:r>
              <a:rPr lang="sr-Latn-RS" dirty="0"/>
              <a:t>https</a:t>
            </a:r>
            <a:r>
              <a:rPr lang="en-US" dirty="0"/>
              <a:t>://www.github.com/masterML5/AirMaster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C589E4-2F19-F73D-7A22-FA3B24AE4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Struktura</a:t>
            </a:r>
            <a:r>
              <a:rPr lang="en-US" dirty="0"/>
              <a:t> </a:t>
            </a:r>
            <a:r>
              <a:rPr lang="en-US" dirty="0" err="1"/>
              <a:t>projekta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2A5A91-FB00-BCCD-E256-9EEB423D4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831" y="1278207"/>
            <a:ext cx="1657362" cy="32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54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F09754-48BA-1AF7-7D66-6D26212D19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 err="1"/>
              <a:t>Struktura</a:t>
            </a:r>
            <a:r>
              <a:rPr lang="en-US" dirty="0"/>
              <a:t> </a:t>
            </a:r>
            <a:r>
              <a:rPr lang="en-US" dirty="0" err="1"/>
              <a:t>baze</a:t>
            </a:r>
            <a:r>
              <a:rPr lang="en-US" dirty="0"/>
              <a:t> </a:t>
            </a:r>
            <a:r>
              <a:rPr lang="en-US" dirty="0" err="1"/>
              <a:t>podataka</a:t>
            </a:r>
            <a:r>
              <a:rPr lang="en-US" dirty="0"/>
              <a:t> </a:t>
            </a:r>
            <a:r>
              <a:rPr lang="en-US" dirty="0" err="1"/>
              <a:t>gde</a:t>
            </a:r>
            <a:r>
              <a:rPr lang="en-US" dirty="0"/>
              <a:t> </a:t>
            </a:r>
            <a:r>
              <a:rPr lang="sr-Latn-RS" dirty="0"/>
              <a:t>će se čuvati skorovi igrača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1C136D-038D-2E86-BD4B-55C31D5F7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Baza</a:t>
            </a:r>
            <a:r>
              <a:rPr lang="en-US" dirty="0"/>
              <a:t> </a:t>
            </a:r>
            <a:r>
              <a:rPr lang="en-US" dirty="0" err="1"/>
              <a:t>podataka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46F04E-7CA0-DDBC-984E-E4418FAC7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52" y="1851802"/>
            <a:ext cx="7259102" cy="114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221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AD9A57-3464-0C04-D3CE-B7B901D4C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>
                <a:hlinkClick r:id="rId2"/>
              </a:rPr>
              <a:t>[1] https://www.youtube.com/@LaingRaven</a:t>
            </a:r>
            <a:endParaRPr lang="sr-Latn-RS" dirty="0"/>
          </a:p>
          <a:p>
            <a:pPr marL="139700" indent="0">
              <a:buNone/>
            </a:pPr>
            <a:r>
              <a:rPr lang="en-US" dirty="0"/>
              <a:t>[2] </a:t>
            </a:r>
            <a:r>
              <a:rPr lang="en-US" dirty="0">
                <a:hlinkClick r:id="rId3"/>
              </a:rPr>
              <a:t>https://www.youtube.com/@BroCodez</a:t>
            </a:r>
            <a:endParaRPr lang="en-US" dirty="0"/>
          </a:p>
          <a:p>
            <a:pPr marL="13970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42813A-BCE5-CB05-BF20-91F5A94B2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Literatura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897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C9A7FC-661D-55E5-7212-169A4102C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sz="1600" dirty="0" err="1"/>
              <a:t>Naziv</a:t>
            </a:r>
            <a:r>
              <a:rPr lang="en-US" sz="1600" dirty="0"/>
              <a:t> </a:t>
            </a:r>
            <a:r>
              <a:rPr lang="en-US" sz="1600" dirty="0" err="1"/>
              <a:t>igre</a:t>
            </a:r>
            <a:r>
              <a:rPr lang="en-US" sz="1600" dirty="0"/>
              <a:t> : Air</a:t>
            </a:r>
            <a:r>
              <a:rPr lang="sr-Latn-RS" sz="1600" dirty="0"/>
              <a:t> </a:t>
            </a:r>
            <a:r>
              <a:rPr lang="en-US" sz="1600" dirty="0"/>
              <a:t>Master</a:t>
            </a:r>
            <a:endParaRPr lang="sr-Latn-RS" sz="1600" dirty="0"/>
          </a:p>
          <a:p>
            <a:pPr marL="139700" indent="0">
              <a:buNone/>
            </a:pPr>
            <a:r>
              <a:rPr lang="en-US" sz="1600" dirty="0" err="1"/>
              <a:t>Žanr</a:t>
            </a:r>
            <a:r>
              <a:rPr lang="en-US" sz="1600" dirty="0"/>
              <a:t> : </a:t>
            </a:r>
            <a:r>
              <a:rPr lang="en-US" sz="1600" dirty="0" err="1"/>
              <a:t>akciona-pucačina</a:t>
            </a:r>
            <a:r>
              <a:rPr lang="en-US" sz="1600" dirty="0"/>
              <a:t> </a:t>
            </a:r>
            <a:endParaRPr lang="sr-Latn-RS" sz="1600" dirty="0"/>
          </a:p>
          <a:p>
            <a:pPr marL="139700" indent="0">
              <a:buNone/>
            </a:pPr>
            <a:r>
              <a:rPr lang="sr-Latn-RS" sz="1600" dirty="0"/>
              <a:t>Režim : za jednu osobu</a:t>
            </a:r>
          </a:p>
          <a:p>
            <a:pPr marL="139700" indent="0">
              <a:buNone/>
            </a:pPr>
            <a:r>
              <a:rPr lang="en-US" sz="1600" dirty="0" err="1"/>
              <a:t>Platforma</a:t>
            </a:r>
            <a:r>
              <a:rPr lang="en-US" sz="1600" dirty="0"/>
              <a:t> : PC </a:t>
            </a:r>
            <a:endParaRPr lang="sr-Latn-RS" sz="1600" dirty="0"/>
          </a:p>
          <a:p>
            <a:pPr marL="139700" indent="0">
              <a:buNone/>
            </a:pPr>
            <a:r>
              <a:rPr lang="en-US" sz="1600" dirty="0"/>
              <a:t>Tip : 2D</a:t>
            </a:r>
            <a:endParaRPr lang="sr-Latn-RS" sz="1600" dirty="0"/>
          </a:p>
          <a:p>
            <a:pPr marL="139700" indent="0">
              <a:buNone/>
            </a:pPr>
            <a:r>
              <a:rPr lang="en-US" sz="1600" dirty="0"/>
              <a:t>Program : Java</a:t>
            </a:r>
            <a:endParaRPr lang="sr-Latn-RS" sz="1600" dirty="0"/>
          </a:p>
          <a:p>
            <a:pPr marL="139700" indent="0">
              <a:buNone/>
            </a:pPr>
            <a:r>
              <a:rPr lang="en-US" sz="1600" dirty="0"/>
              <a:t>Editor : NetBeans 8.2</a:t>
            </a:r>
            <a:endParaRPr lang="sr-Latn-RS" sz="1600" dirty="0"/>
          </a:p>
          <a:p>
            <a:pPr marL="139700" indent="0">
              <a:buNone/>
            </a:pPr>
            <a:r>
              <a:rPr lang="en-US" sz="1600" dirty="0" err="1"/>
              <a:t>Baza</a:t>
            </a:r>
            <a:r>
              <a:rPr lang="en-US" sz="1600" dirty="0"/>
              <a:t> : </a:t>
            </a:r>
            <a:r>
              <a:rPr lang="en-US" sz="1600" dirty="0" err="1"/>
              <a:t>mysql</a:t>
            </a:r>
            <a:r>
              <a:rPr lang="en-US" sz="1600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DC687C-74C8-3216-38BF-E8870DFA8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Opšte informacije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323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A175A0-8FD4-B3C4-6280-A9B13258D1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sr-Latn-RS" dirty="0"/>
              <a:t>Glavni karakter kojeg upravlja igrač je borbeni avion koji ima dva tipa municije.</a:t>
            </a:r>
          </a:p>
          <a:p>
            <a:pPr marL="139700" indent="0">
              <a:buNone/>
            </a:pPr>
            <a:endParaRPr lang="sr-Latn-RS" dirty="0"/>
          </a:p>
          <a:p>
            <a:pPr marL="139700" indent="0">
              <a:buNone/>
            </a:pPr>
            <a:endParaRPr lang="sr-Latn-RS" dirty="0"/>
          </a:p>
          <a:p>
            <a:pPr marL="139700" indent="0">
              <a:buNone/>
            </a:pPr>
            <a:endParaRPr lang="sr-Latn-RS" dirty="0"/>
          </a:p>
          <a:p>
            <a:pPr marL="139700" indent="0">
              <a:buNone/>
            </a:pPr>
            <a:endParaRPr lang="sr-Latn-RS" dirty="0"/>
          </a:p>
          <a:p>
            <a:pPr marL="139700" indent="0">
              <a:buNone/>
            </a:pPr>
            <a:endParaRPr lang="sr-Latn-RS" dirty="0"/>
          </a:p>
          <a:p>
            <a:pPr marL="139700" indent="0">
              <a:buNone/>
            </a:pPr>
            <a:endParaRPr lang="sr-Latn-RS" dirty="0"/>
          </a:p>
          <a:p>
            <a:pPr marL="139700" indent="0">
              <a:buNone/>
            </a:pPr>
            <a:r>
              <a:rPr lang="sr-Latn-RS" dirty="0"/>
              <a:t>Protivnici igrača su rakete</a:t>
            </a:r>
          </a:p>
          <a:p>
            <a:pPr marL="139700" indent="0">
              <a:buNone/>
            </a:pPr>
            <a:endParaRPr lang="sr-Latn-RS" dirty="0"/>
          </a:p>
          <a:p>
            <a:pPr marL="139700" indent="0">
              <a:buNone/>
            </a:pPr>
            <a:endParaRPr lang="sr-Latn-RS" dirty="0"/>
          </a:p>
          <a:p>
            <a:pPr marL="139700" indent="0">
              <a:buNone/>
            </a:pPr>
            <a:endParaRPr lang="sr-Latn-RS" dirty="0"/>
          </a:p>
          <a:p>
            <a:pPr marL="139700" indent="0">
              <a:buNone/>
            </a:pPr>
            <a:endParaRPr lang="sr-Latn-RS" dirty="0"/>
          </a:p>
          <a:p>
            <a:pPr marL="139700" indent="0">
              <a:buNone/>
            </a:pPr>
            <a:endParaRPr lang="sr-Latn-RS" dirty="0"/>
          </a:p>
          <a:p>
            <a:pPr marL="139700" indent="0">
              <a:buNone/>
            </a:pPr>
            <a:r>
              <a:rPr lang="sr-Latn-RS" dirty="0"/>
              <a:t>Slike su preuzete sa flaticon.com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123278-3FA2-52C4-A1C6-1A5F59627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Karakteri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EA7D79-B691-2071-5BB4-123A888BC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133" y="1516697"/>
            <a:ext cx="1055053" cy="10550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DF9AC3-3B1E-95A5-2BE7-241E6C17D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094" y="1516696"/>
            <a:ext cx="1055053" cy="10550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C45FBF-8F41-2BCA-3EB9-A65839098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133" y="3271939"/>
            <a:ext cx="636422" cy="63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28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DFEDD8-DC7D-ADCC-76EB-4A1FF9D223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sr-Latn-RS" dirty="0"/>
              <a:t>Pozadina predstavlja svemir tj okruženje u kojem se sama radnja igre dešava.</a:t>
            </a:r>
          </a:p>
          <a:p>
            <a:pPr marL="139700" indent="0">
              <a:buNone/>
            </a:pPr>
            <a:r>
              <a:rPr lang="sr-Latn-RS" dirty="0"/>
              <a:t>Preuzeto sa pixabay.com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864202-C10D-42A7-F031-2BE9DF084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Pozadina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0C1658-055E-9A72-9BAE-C4F429E62D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012" b="12747"/>
          <a:stretch/>
        </p:blipFill>
        <p:spPr>
          <a:xfrm>
            <a:off x="843752" y="1699773"/>
            <a:ext cx="7041369" cy="299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188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544DAC-5FE5-D32B-F314-4CE1D46389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sr-Latn-RS" dirty="0"/>
              <a:t>Pravila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Ukoliko</a:t>
            </a:r>
            <a:r>
              <a:rPr lang="en-US" dirty="0"/>
              <a:t> </a:t>
            </a:r>
            <a:r>
              <a:rPr lang="en-US" dirty="0" err="1"/>
              <a:t>raketa</a:t>
            </a:r>
            <a:r>
              <a:rPr lang="en-US" dirty="0"/>
              <a:t> </a:t>
            </a:r>
            <a:r>
              <a:rPr lang="en-US" dirty="0" err="1"/>
              <a:t>pobegne</a:t>
            </a:r>
            <a:r>
              <a:rPr lang="en-US" dirty="0"/>
              <a:t> </a:t>
            </a:r>
            <a:r>
              <a:rPr lang="en-US" dirty="0" err="1"/>
              <a:t>avionu</a:t>
            </a:r>
            <a:r>
              <a:rPr lang="en-US" dirty="0"/>
              <a:t> (</a:t>
            </a:r>
            <a:r>
              <a:rPr lang="en-US" dirty="0" err="1"/>
              <a:t>igracu</a:t>
            </a:r>
            <a:r>
              <a:rPr lang="en-US" dirty="0"/>
              <a:t>)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vidokruga</a:t>
            </a:r>
            <a:r>
              <a:rPr lang="en-US" dirty="0"/>
              <a:t> </a:t>
            </a:r>
            <a:r>
              <a:rPr lang="en-US" dirty="0" err="1"/>
              <a:t>igrac</a:t>
            </a:r>
            <a:r>
              <a:rPr lang="en-US" dirty="0"/>
              <a:t> </a:t>
            </a:r>
            <a:r>
              <a:rPr lang="en-US" dirty="0" err="1"/>
              <a:t>gubi</a:t>
            </a:r>
            <a:r>
              <a:rPr lang="en-US" dirty="0"/>
              <a:t> 5hp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Ukoliko</a:t>
            </a:r>
            <a:r>
              <a:rPr lang="en-US" dirty="0"/>
              <a:t> avion (</a:t>
            </a:r>
            <a:r>
              <a:rPr lang="en-US" dirty="0" err="1"/>
              <a:t>igrac</a:t>
            </a:r>
            <a:r>
              <a:rPr lang="en-US" dirty="0"/>
              <a:t>) </a:t>
            </a:r>
            <a:r>
              <a:rPr lang="en-US" dirty="0" err="1"/>
              <a:t>dodirne</a:t>
            </a:r>
            <a:r>
              <a:rPr lang="en-US" dirty="0"/>
              <a:t> </a:t>
            </a:r>
            <a:r>
              <a:rPr lang="en-US" dirty="0" err="1"/>
              <a:t>raketu</a:t>
            </a:r>
            <a:r>
              <a:rPr lang="en-US" dirty="0"/>
              <a:t> </a:t>
            </a:r>
            <a:r>
              <a:rPr lang="en-US" dirty="0" err="1"/>
              <a:t>gubi</a:t>
            </a:r>
            <a:r>
              <a:rPr lang="en-US" dirty="0"/>
              <a:t> </a:t>
            </a:r>
            <a:r>
              <a:rPr lang="en-US" dirty="0" err="1"/>
              <a:t>onoliko</a:t>
            </a:r>
            <a:r>
              <a:rPr lang="en-US" dirty="0"/>
              <a:t> </a:t>
            </a:r>
            <a:r>
              <a:rPr lang="en-US" dirty="0" err="1"/>
              <a:t>helta</a:t>
            </a:r>
            <a:r>
              <a:rPr lang="en-US" dirty="0"/>
              <a:t> </a:t>
            </a:r>
            <a:r>
              <a:rPr lang="en-US" dirty="0" err="1"/>
              <a:t>koliko</a:t>
            </a:r>
            <a:r>
              <a:rPr lang="en-US" dirty="0"/>
              <a:t> </a:t>
            </a:r>
            <a:r>
              <a:rPr lang="en-US" dirty="0" err="1"/>
              <a:t>raketa</a:t>
            </a:r>
            <a:r>
              <a:rPr lang="en-US" dirty="0"/>
              <a:t> </a:t>
            </a:r>
            <a:r>
              <a:rPr lang="en-US" dirty="0" err="1"/>
              <a:t>ima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Na </a:t>
            </a:r>
            <a:r>
              <a:rPr lang="en-US" dirty="0" err="1"/>
              <a:t>svakih</a:t>
            </a:r>
            <a:r>
              <a:rPr lang="en-US" dirty="0"/>
              <a:t> 10 </a:t>
            </a:r>
            <a:r>
              <a:rPr lang="en-US" dirty="0" err="1"/>
              <a:t>ostvarenih</a:t>
            </a:r>
            <a:r>
              <a:rPr lang="en-US" dirty="0"/>
              <a:t> </a:t>
            </a:r>
            <a:r>
              <a:rPr lang="en-US" dirty="0" err="1"/>
              <a:t>poena,brzina</a:t>
            </a:r>
            <a:r>
              <a:rPr lang="en-US" dirty="0"/>
              <a:t> </a:t>
            </a:r>
            <a:r>
              <a:rPr lang="en-US" dirty="0" err="1"/>
              <a:t>raketa</a:t>
            </a:r>
            <a:r>
              <a:rPr lang="en-US" dirty="0"/>
              <a:t> se </a:t>
            </a:r>
            <a:r>
              <a:rPr lang="en-US" dirty="0" err="1"/>
              <a:t>povećava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prelazi</a:t>
            </a:r>
            <a:r>
              <a:rPr lang="en-US" dirty="0"/>
              <a:t> se u </a:t>
            </a:r>
            <a:r>
              <a:rPr lang="en-US" dirty="0" err="1"/>
              <a:t>novi</a:t>
            </a:r>
            <a:r>
              <a:rPr lang="en-US" dirty="0"/>
              <a:t> stage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Kada</a:t>
            </a:r>
            <a:r>
              <a:rPr lang="en-US" dirty="0"/>
              <a:t> </a:t>
            </a:r>
            <a:r>
              <a:rPr lang="en-US" dirty="0" err="1"/>
              <a:t>igrac</a:t>
            </a:r>
            <a:r>
              <a:rPr lang="en-US" dirty="0"/>
              <a:t> </a:t>
            </a:r>
            <a:r>
              <a:rPr lang="en-US" dirty="0" err="1"/>
              <a:t>dostigne</a:t>
            </a:r>
            <a:r>
              <a:rPr lang="en-US" dirty="0"/>
              <a:t> stage </a:t>
            </a:r>
            <a:r>
              <a:rPr lang="en-US" dirty="0" err="1"/>
              <a:t>broj</a:t>
            </a:r>
            <a:r>
              <a:rPr lang="en-US" dirty="0"/>
              <a:t> 3, </a:t>
            </a:r>
            <a:r>
              <a:rPr lang="en-US" dirty="0" err="1"/>
              <a:t>dobija</a:t>
            </a:r>
            <a:r>
              <a:rPr lang="en-US" dirty="0"/>
              <a:t> </a:t>
            </a:r>
            <a:r>
              <a:rPr lang="en-US" dirty="0" err="1"/>
              <a:t>bolju</a:t>
            </a:r>
            <a:r>
              <a:rPr lang="en-US" dirty="0"/>
              <a:t> </a:t>
            </a:r>
            <a:r>
              <a:rPr lang="en-US" dirty="0" err="1"/>
              <a:t>municiju</a:t>
            </a:r>
            <a:endParaRPr lang="sr-Latn-RS" dirty="0"/>
          </a:p>
          <a:p>
            <a:endParaRPr lang="sr-Latn-RS" dirty="0"/>
          </a:p>
          <a:p>
            <a:endParaRPr lang="sr-Latn-RS" dirty="0"/>
          </a:p>
          <a:p>
            <a:endParaRPr lang="sr-Latn-RS" dirty="0"/>
          </a:p>
          <a:p>
            <a:endParaRPr lang="sr-Latn-RS" dirty="0"/>
          </a:p>
          <a:p>
            <a:pPr marL="139700" indent="0">
              <a:buNone/>
            </a:pPr>
            <a:r>
              <a:rPr lang="sr-Latn-RS" dirty="0"/>
              <a:t>Kontrole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W - napred (gas)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D  - rotacija desno&lt;br&gt;"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A  - rotacija levo&lt;br&gt;"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SPACE - pucanje (slabija municija)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r-Latn-RS" dirty="0"/>
              <a:t>CTRL - pucanje (jaca municija) - stage 3 </a:t>
            </a:r>
          </a:p>
          <a:p>
            <a:endParaRPr lang="sr-Latn-RS" dirty="0"/>
          </a:p>
          <a:p>
            <a:endParaRPr lang="sr-Latn-RS" dirty="0"/>
          </a:p>
          <a:p>
            <a:endParaRPr lang="sr-Latn-RS" dirty="0"/>
          </a:p>
          <a:p>
            <a:endParaRPr lang="sr-Latn-RS" dirty="0"/>
          </a:p>
          <a:p>
            <a:endParaRPr lang="sr-Latn-R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53F6F-C554-6A74-7E1A-36EB16329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Pravila igre i kontrole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379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B7CF88-C552-B199-4AC7-4B852ACDF7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 err="1"/>
              <a:t>Opis</a:t>
            </a:r>
            <a:r>
              <a:rPr lang="en-US" dirty="0"/>
              <a:t> </a:t>
            </a:r>
            <a:r>
              <a:rPr lang="en-US" dirty="0" err="1"/>
              <a:t>igrice</a:t>
            </a:r>
            <a:r>
              <a:rPr lang="en-US" dirty="0"/>
              <a:t> : </a:t>
            </a:r>
            <a:r>
              <a:rPr lang="en-US" dirty="0" err="1"/>
              <a:t>Korisnik</a:t>
            </a:r>
            <a:r>
              <a:rPr lang="en-US" dirty="0"/>
              <a:t> </a:t>
            </a:r>
            <a:r>
              <a:rPr lang="en-US" dirty="0" err="1"/>
              <a:t>upravlja</a:t>
            </a:r>
            <a:r>
              <a:rPr lang="en-US" dirty="0"/>
              <a:t> </a:t>
            </a:r>
            <a:r>
              <a:rPr lang="en-US" dirty="0" err="1"/>
              <a:t>borbenim</a:t>
            </a:r>
            <a:r>
              <a:rPr lang="en-US" dirty="0"/>
              <a:t> </a:t>
            </a:r>
            <a:r>
              <a:rPr lang="en-US" dirty="0" err="1"/>
              <a:t>avionom</a:t>
            </a:r>
            <a:r>
              <a:rPr lang="en-US" dirty="0"/>
              <a:t> </a:t>
            </a:r>
            <a:r>
              <a:rPr lang="en-US" dirty="0" err="1"/>
              <a:t>gde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mu </a:t>
            </a:r>
            <a:r>
              <a:rPr lang="en-US" dirty="0" err="1"/>
              <a:t>neprijatelji</a:t>
            </a:r>
            <a:r>
              <a:rPr lang="en-US" dirty="0"/>
              <a:t> </a:t>
            </a:r>
            <a:r>
              <a:rPr lang="en-US" dirty="0" err="1"/>
              <a:t>rakete</a:t>
            </a:r>
            <a:r>
              <a:rPr lang="en-US" dirty="0"/>
              <a:t> . </a:t>
            </a:r>
            <a:r>
              <a:rPr lang="en-US" dirty="0" err="1"/>
              <a:t>Ukoliko</a:t>
            </a:r>
            <a:r>
              <a:rPr lang="en-US" dirty="0"/>
              <a:t> avion </a:t>
            </a:r>
            <a:r>
              <a:rPr lang="en-US" dirty="0" err="1"/>
              <a:t>dođe</a:t>
            </a:r>
            <a:r>
              <a:rPr lang="en-US" dirty="0"/>
              <a:t> u </a:t>
            </a:r>
            <a:r>
              <a:rPr lang="en-US" dirty="0" err="1"/>
              <a:t>dodir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raketom</a:t>
            </a:r>
            <a:r>
              <a:rPr lang="en-US" dirty="0"/>
              <a:t> </a:t>
            </a:r>
            <a:r>
              <a:rPr lang="en-US" dirty="0" err="1"/>
              <a:t>gubi</a:t>
            </a:r>
            <a:r>
              <a:rPr lang="en-US" dirty="0"/>
              <a:t> </a:t>
            </a:r>
            <a:r>
              <a:rPr lang="en-US" dirty="0" err="1"/>
              <a:t>određeni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sr-Latn-RS" dirty="0"/>
              <a:t> helta u zavisnosti koliko sama raketa ima helta</a:t>
            </a:r>
            <a:r>
              <a:rPr lang="en-US" dirty="0"/>
              <a:t>. </a:t>
            </a:r>
            <a:r>
              <a:rPr lang="en-US" dirty="0" err="1"/>
              <a:t>Cilj</a:t>
            </a:r>
            <a:r>
              <a:rPr lang="en-US" dirty="0"/>
              <a:t> </a:t>
            </a:r>
            <a:r>
              <a:rPr lang="en-US" dirty="0" err="1"/>
              <a:t>igrice</a:t>
            </a:r>
            <a:r>
              <a:rPr lang="en-US" dirty="0"/>
              <a:t> je da </a:t>
            </a:r>
            <a:r>
              <a:rPr lang="en-US" dirty="0" err="1"/>
              <a:t>korisnik</a:t>
            </a:r>
            <a:r>
              <a:rPr lang="en-US" dirty="0"/>
              <a:t> </a:t>
            </a:r>
            <a:r>
              <a:rPr lang="en-US" dirty="0" err="1"/>
              <a:t>uništi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više</a:t>
            </a:r>
            <a:r>
              <a:rPr lang="en-US" dirty="0"/>
              <a:t> </a:t>
            </a:r>
            <a:r>
              <a:rPr lang="en-US" dirty="0" err="1"/>
              <a:t>raketa</a:t>
            </a:r>
            <a:r>
              <a:rPr lang="en-US" dirty="0"/>
              <a:t> pre </a:t>
            </a:r>
            <a:r>
              <a:rPr lang="en-US" dirty="0" err="1"/>
              <a:t>nego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</a:t>
            </a:r>
            <a:r>
              <a:rPr lang="en-US" dirty="0" err="1"/>
              <a:t>izgubi</a:t>
            </a:r>
            <a:r>
              <a:rPr lang="en-US" dirty="0"/>
              <a:t> sav </a:t>
            </a:r>
            <a:r>
              <a:rPr lang="en-US" dirty="0" err="1"/>
              <a:t>helt</a:t>
            </a:r>
            <a:r>
              <a:rPr lang="en-US" dirty="0"/>
              <a:t>.</a:t>
            </a:r>
            <a:r>
              <a:rPr lang="sr-Latn-RS" dirty="0"/>
              <a:t>Ukoliko raketa izađe iz okvira vidljivog korisniku gubi 5hp. Nakon svakih 10 poena prelazi se u naredni stage gde se rakete kreću brže, sve do stage</a:t>
            </a:r>
            <a:r>
              <a:rPr lang="en-US" dirty="0"/>
              <a:t>-a 7 </a:t>
            </a:r>
            <a:r>
              <a:rPr lang="en-US" dirty="0" err="1"/>
              <a:t>nakon</a:t>
            </a:r>
            <a:r>
              <a:rPr lang="en-US" dirty="0"/>
              <a:t> </a:t>
            </a:r>
            <a:r>
              <a:rPr lang="en-US" dirty="0" err="1"/>
              <a:t>koga</a:t>
            </a:r>
            <a:r>
              <a:rPr lang="en-US" dirty="0"/>
              <a:t> </a:t>
            </a:r>
            <a:r>
              <a:rPr lang="en-US" dirty="0" err="1"/>
              <a:t>ostaje</a:t>
            </a:r>
            <a:r>
              <a:rPr lang="en-US" dirty="0"/>
              <a:t> </a:t>
            </a:r>
            <a:r>
              <a:rPr lang="en-US" dirty="0" err="1"/>
              <a:t>fiksna</a:t>
            </a:r>
            <a:r>
              <a:rPr lang="en-US" dirty="0"/>
              <a:t> </a:t>
            </a:r>
            <a:r>
              <a:rPr lang="en-US" dirty="0" err="1"/>
              <a:t>brzina</a:t>
            </a:r>
            <a:r>
              <a:rPr lang="en-US" dirty="0"/>
              <a:t>. </a:t>
            </a:r>
            <a:r>
              <a:rPr lang="en-US" dirty="0" err="1"/>
              <a:t>Nakon</a:t>
            </a:r>
            <a:r>
              <a:rPr lang="en-US" dirty="0"/>
              <a:t> stage-a 3 </a:t>
            </a:r>
            <a:r>
              <a:rPr lang="en-US" dirty="0" err="1"/>
              <a:t>korisnik</a:t>
            </a:r>
            <a:r>
              <a:rPr lang="en-US" dirty="0"/>
              <a:t> </a:t>
            </a:r>
            <a:r>
              <a:rPr lang="en-US" dirty="0" err="1"/>
              <a:t>dobija</a:t>
            </a:r>
            <a:r>
              <a:rPr lang="en-US" dirty="0"/>
              <a:t> </a:t>
            </a:r>
            <a:r>
              <a:rPr lang="en-US" dirty="0" err="1"/>
              <a:t>pobolj</a:t>
            </a:r>
            <a:r>
              <a:rPr lang="sr-Latn-RS" dirty="0"/>
              <a:t>šanu municiju.</a:t>
            </a:r>
            <a:r>
              <a:rPr lang="en-US" dirty="0"/>
              <a:t> </a:t>
            </a:r>
            <a:r>
              <a:rPr lang="en-US" dirty="0" err="1"/>
              <a:t>Korisnik</a:t>
            </a:r>
            <a:r>
              <a:rPr lang="en-US" dirty="0"/>
              <a:t> se </a:t>
            </a:r>
            <a:r>
              <a:rPr lang="sr-Latn-RS" dirty="0"/>
              <a:t>upisuje</a:t>
            </a:r>
            <a:r>
              <a:rPr lang="en-US" dirty="0"/>
              <a:t> </a:t>
            </a:r>
            <a:r>
              <a:rPr lang="en-US" dirty="0" err="1"/>
              <a:t>prilikom</a:t>
            </a:r>
            <a:r>
              <a:rPr lang="en-US" dirty="0"/>
              <a:t> </a:t>
            </a:r>
            <a:r>
              <a:rPr lang="en-US" dirty="0" err="1"/>
              <a:t>pristupa</a:t>
            </a:r>
            <a:r>
              <a:rPr lang="en-US" dirty="0"/>
              <a:t> </a:t>
            </a:r>
            <a:r>
              <a:rPr lang="en-US" dirty="0" err="1"/>
              <a:t>igrici</a:t>
            </a:r>
            <a:r>
              <a:rPr lang="en-US" dirty="0"/>
              <a:t>. </a:t>
            </a:r>
            <a:r>
              <a:rPr lang="en-US" dirty="0" err="1"/>
              <a:t>Ukoliko</a:t>
            </a:r>
            <a:r>
              <a:rPr lang="en-US" dirty="0"/>
              <a:t> </a:t>
            </a:r>
            <a:r>
              <a:rPr lang="en-US" dirty="0" err="1"/>
              <a:t>želi</a:t>
            </a:r>
            <a:r>
              <a:rPr lang="en-US" dirty="0"/>
              <a:t> </a:t>
            </a:r>
            <a:r>
              <a:rPr lang="en-US" dirty="0" err="1"/>
              <a:t>može</a:t>
            </a:r>
            <a:r>
              <a:rPr lang="en-US" dirty="0"/>
              <a:t> da </a:t>
            </a:r>
            <a:r>
              <a:rPr lang="en-US" dirty="0" err="1"/>
              <a:t>sačuva</a:t>
            </a:r>
            <a:r>
              <a:rPr lang="en-US" dirty="0"/>
              <a:t> </a:t>
            </a:r>
            <a:r>
              <a:rPr lang="en-US" dirty="0" err="1"/>
              <a:t>svoj</a:t>
            </a:r>
            <a:r>
              <a:rPr lang="en-US" dirty="0"/>
              <a:t> </a:t>
            </a:r>
            <a:r>
              <a:rPr lang="en-US" dirty="0" err="1"/>
              <a:t>skor</a:t>
            </a:r>
            <a:r>
              <a:rPr lang="en-US" dirty="0"/>
              <a:t> koji </a:t>
            </a:r>
            <a:r>
              <a:rPr lang="en-US" dirty="0" err="1"/>
              <a:t>će</a:t>
            </a:r>
            <a:r>
              <a:rPr lang="en-US" dirty="0"/>
              <a:t> se </a:t>
            </a:r>
            <a:r>
              <a:rPr lang="en-US" dirty="0" err="1"/>
              <a:t>upisati</a:t>
            </a:r>
            <a:r>
              <a:rPr lang="en-US" dirty="0"/>
              <a:t> u </a:t>
            </a:r>
            <a:r>
              <a:rPr lang="en-US" dirty="0" err="1"/>
              <a:t>bazu</a:t>
            </a:r>
            <a:r>
              <a:rPr lang="en-US" dirty="0"/>
              <a:t> I </a:t>
            </a:r>
            <a:r>
              <a:rPr lang="en-US" dirty="0" err="1"/>
              <a:t>kasnije</a:t>
            </a:r>
            <a:r>
              <a:rPr lang="en-US" dirty="0"/>
              <a:t> </a:t>
            </a:r>
            <a:r>
              <a:rPr lang="en-US" dirty="0" err="1"/>
              <a:t>će</a:t>
            </a:r>
            <a:r>
              <a:rPr lang="en-US" dirty="0"/>
              <a:t> </a:t>
            </a:r>
            <a:r>
              <a:rPr lang="en-US" dirty="0" err="1"/>
              <a:t>moći</a:t>
            </a:r>
            <a:r>
              <a:rPr lang="en-US" dirty="0"/>
              <a:t> da </a:t>
            </a:r>
            <a:r>
              <a:rPr lang="en-US" dirty="0" err="1"/>
              <a:t>pogleda</a:t>
            </a:r>
            <a:r>
              <a:rPr lang="en-US" dirty="0"/>
              <a:t> </a:t>
            </a:r>
            <a:r>
              <a:rPr lang="en-US" dirty="0" err="1"/>
              <a:t>skorove</a:t>
            </a:r>
            <a:r>
              <a:rPr lang="en-US" dirty="0"/>
              <a:t> </a:t>
            </a:r>
            <a:r>
              <a:rPr lang="en-US" dirty="0" err="1"/>
              <a:t>svih</a:t>
            </a:r>
            <a:r>
              <a:rPr lang="en-US" dirty="0"/>
              <a:t> </a:t>
            </a:r>
            <a:r>
              <a:rPr lang="en-US" dirty="0" err="1"/>
              <a:t>korisnika</a:t>
            </a:r>
            <a:r>
              <a:rPr lang="en-US" dirty="0"/>
              <a:t> koji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sačuvali</a:t>
            </a:r>
            <a:r>
              <a:rPr lang="en-US" dirty="0"/>
              <a:t> </a:t>
            </a:r>
            <a:r>
              <a:rPr lang="en-US" dirty="0" err="1"/>
              <a:t>svoje</a:t>
            </a:r>
            <a:r>
              <a:rPr lang="en-US" dirty="0"/>
              <a:t> </a:t>
            </a:r>
            <a:r>
              <a:rPr lang="en-US" dirty="0" err="1"/>
              <a:t>skorove</a:t>
            </a:r>
            <a:r>
              <a:rPr lang="en-US" dirty="0"/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346FA3-5383-C58D-0A97-BBEACCF8C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Opis igre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219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FDDDE0-FCA3-196C-2E60-B4763F3216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sr-Latn-RS" dirty="0"/>
              <a:t>Navigacioni meni priliom ulaska u igricu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039380-A063-D2C2-C903-E3AB14722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Početni ekran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E35583-61E9-B1D5-CAF2-9BC12EEA6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122" y="1794230"/>
            <a:ext cx="3704818" cy="280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354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588EA2-FFAA-4857-39D9-0F20C4FE9D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sr-Latn-RS" dirty="0"/>
              <a:t>Iznad aviona i raketa se nalazi helt, u gornjem levom uglu imamo informacije koliki nam je skor, na kom smo stage-u i koji je naziv igrača.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D326F6-05E7-DA75-8EB3-CB590DD72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Početak igre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26506B-F1EA-D760-AB22-F2C268886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728" y="1725463"/>
            <a:ext cx="4629439" cy="309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499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D1CC78-135D-976E-9552-8F6631E4FE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sr-Latn-RS" dirty="0"/>
              <a:t>Prikaz kraja igre gde nam se daju opcije da igramo ponovo, sačuvamo skor, prikažemo skorove i izažemo iz igrice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83A1C6-8A88-9780-5DD4-F6AE89AD2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Kraj igre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4169D1-C2CC-C380-FA73-129561DAF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528" y="1707542"/>
            <a:ext cx="5996893" cy="325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73287"/>
      </p:ext>
    </p:extLst>
  </p:cSld>
  <p:clrMapOvr>
    <a:masterClrMapping/>
  </p:clrMapOvr>
</p:sld>
</file>

<file path=ppt/theme/theme1.xml><?xml version="1.0" encoding="utf-8"?>
<a:theme xmlns:a="http://schemas.openxmlformats.org/drawingml/2006/main" name="Trivia Night by Slidesgo">
  <a:themeElements>
    <a:clrScheme name="Simple Light">
      <a:dk1>
        <a:srgbClr val="1B1F42"/>
      </a:dk1>
      <a:lt1>
        <a:srgbClr val="F6F6F6"/>
      </a:lt1>
      <a:dk2>
        <a:srgbClr val="1B1F42"/>
      </a:dk2>
      <a:lt2>
        <a:srgbClr val="F6F6F6"/>
      </a:lt2>
      <a:accent1>
        <a:srgbClr val="4CAE43"/>
      </a:accent1>
      <a:accent2>
        <a:srgbClr val="883F98"/>
      </a:accent2>
      <a:accent3>
        <a:srgbClr val="0397D6"/>
      </a:accent3>
      <a:accent4>
        <a:srgbClr val="F89829"/>
      </a:accent4>
      <a:accent5>
        <a:srgbClr val="D80C8C"/>
      </a:accent5>
      <a:accent6>
        <a:srgbClr val="FFDE00"/>
      </a:accent6>
      <a:hlink>
        <a:srgbClr val="F6F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443</Words>
  <Application>Microsoft Office PowerPoint</Application>
  <PresentationFormat>On-screen Show (16:9)</PresentationFormat>
  <Paragraphs>70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Roboto Condensed Light</vt:lpstr>
      <vt:lpstr>Libre Franklin ExtraBold</vt:lpstr>
      <vt:lpstr>Darker Grotesque Medium</vt:lpstr>
      <vt:lpstr>Trivia Night by Slidesgo</vt:lpstr>
      <vt:lpstr>Air Master</vt:lpstr>
      <vt:lpstr>Opšte informacije</vt:lpstr>
      <vt:lpstr>Karakteri</vt:lpstr>
      <vt:lpstr>Pozadina</vt:lpstr>
      <vt:lpstr>Pravila igre i kontrole</vt:lpstr>
      <vt:lpstr>Opis igre</vt:lpstr>
      <vt:lpstr>Početni ekran</vt:lpstr>
      <vt:lpstr>Početak igre</vt:lpstr>
      <vt:lpstr>Kraj igre</vt:lpstr>
      <vt:lpstr>Prikaz skorova</vt:lpstr>
      <vt:lpstr>Struktura projekta</vt:lpstr>
      <vt:lpstr>Baza podataka</vt:lpstr>
      <vt:lpstr>Literatura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Master</dc:title>
  <cp:lastModifiedBy>Milos Jelic</cp:lastModifiedBy>
  <cp:revision>2</cp:revision>
  <dcterms:modified xsi:type="dcterms:W3CDTF">2022-12-13T13:41:22Z</dcterms:modified>
</cp:coreProperties>
</file>